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16"/>
  </p:notesMasterIdLst>
  <p:handoutMasterIdLst>
    <p:handoutMasterId r:id="rId17"/>
  </p:handoutMasterIdLst>
  <p:sldIdLst>
    <p:sldId id="1725" r:id="rId7"/>
    <p:sldId id="1823" r:id="rId8"/>
    <p:sldId id="1743" r:id="rId9"/>
    <p:sldId id="1853" r:id="rId10"/>
    <p:sldId id="1854" r:id="rId11"/>
    <p:sldId id="1852" r:id="rId12"/>
    <p:sldId id="1786" r:id="rId13"/>
    <p:sldId id="1787" r:id="rId14"/>
    <p:sldId id="1845" r:id="rId15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6B9B8"/>
    <a:srgbClr val="77933C"/>
    <a:srgbClr val="D9D9D9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4" autoAdjust="0"/>
    <p:restoredTop sz="95634" autoAdjust="0"/>
  </p:normalViewPr>
  <p:slideViewPr>
    <p:cSldViewPr snapToObjects="1" showGuides="1">
      <p:cViewPr varScale="1">
        <p:scale>
          <a:sx n="118" d="100"/>
          <a:sy n="118" d="100"/>
        </p:scale>
        <p:origin x="488" y="192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透也 渡邊" userId="60a3035e3d99f22e" providerId="LiveId" clId="{6A24346F-BC9D-4B9A-A46A-5FF42CE47D0B}"/>
    <pc:docChg chg="undo custSel addSld delSld modSld">
      <pc:chgData name="透也 渡邊" userId="60a3035e3d99f22e" providerId="LiveId" clId="{6A24346F-BC9D-4B9A-A46A-5FF42CE47D0B}" dt="2023-01-10T13:48:54.120" v="3157" actId="6549"/>
      <pc:docMkLst>
        <pc:docMk/>
      </pc:docMkLst>
      <pc:sldChg chg="modSp mod">
        <pc:chgData name="透也 渡邊" userId="60a3035e3d99f22e" providerId="LiveId" clId="{6A24346F-BC9D-4B9A-A46A-5FF42CE47D0B}" dt="2023-01-10T13:09:02.839" v="2373" actId="6549"/>
        <pc:sldMkLst>
          <pc:docMk/>
          <pc:sldMk cId="3475055732" sldId="1725"/>
        </pc:sldMkLst>
        <pc:spChg chg="mod">
          <ac:chgData name="透也 渡邊" userId="60a3035e3d99f22e" providerId="LiveId" clId="{6A24346F-BC9D-4B9A-A46A-5FF42CE47D0B}" dt="2023-01-10T13:09:02.839" v="2373" actId="6549"/>
          <ac:spMkLst>
            <pc:docMk/>
            <pc:sldMk cId="3475055732" sldId="1725"/>
            <ac:spMk id="3" creationId="{00000000-0000-0000-0000-000000000000}"/>
          </ac:spMkLst>
        </pc:spChg>
      </pc:sldChg>
      <pc:sldChg chg="addSp delSp modSp mod">
        <pc:chgData name="透也 渡邊" userId="60a3035e3d99f22e" providerId="LiveId" clId="{6A24346F-BC9D-4B9A-A46A-5FF42CE47D0B}" dt="2023-01-10T13:06:27.124" v="2182" actId="20577"/>
        <pc:sldMkLst>
          <pc:docMk/>
          <pc:sldMk cId="136489951" sldId="1786"/>
        </pc:sldMkLst>
        <pc:spChg chg="add del mod">
          <ac:chgData name="透也 渡邊" userId="60a3035e3d99f22e" providerId="LiveId" clId="{6A24346F-BC9D-4B9A-A46A-5FF42CE47D0B}" dt="2023-01-10T12:20:51.115" v="11" actId="478"/>
          <ac:spMkLst>
            <pc:docMk/>
            <pc:sldMk cId="136489951" sldId="1786"/>
            <ac:spMk id="2" creationId="{7293233B-C2B1-90DA-305D-178F01553D11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2:26:41.409" v="220" actId="1038"/>
          <ac:spMkLst>
            <pc:docMk/>
            <pc:sldMk cId="136489951" sldId="1786"/>
            <ac:spMk id="4" creationId="{15E04D62-9582-F796-050F-64893E9D9EF4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5" creationId="{92798C2F-F114-011D-6497-29750E03AAF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6" creationId="{7BB6FF2C-FABE-AA83-1330-B50E752DE36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7" creationId="{32365241-481B-E615-196F-5B01B3BEAFBA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8" creationId="{DEC93F57-64BD-F2DB-B04A-6FBCBB01091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0" creationId="{4C5D6822-5C68-8596-366B-48111A4B833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2" creationId="{E922A269-36D5-BB25-04CE-40CD05E7B79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3" creationId="{0012B637-46AE-1619-A96B-E9BBCD6D2CE8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4" creationId="{A1181CA6-245B-0C70-9E3D-BA47D9544EC3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5" creationId="{CDA4CDA1-2397-6133-4B11-1216C57A3465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6" creationId="{9D8C0995-C7A9-C916-D1F8-2C8A310FF4F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7" creationId="{7342DBCE-6581-A358-CE4F-0D2A677CFEF0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8" creationId="{78045DDA-3148-266D-A3DD-121DAFFBCFBE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9" creationId="{CA720BB8-B2EB-E730-EDFE-2321E43DB0F3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20" creationId="{79030830-BDB8-9B5D-790A-572A1593A94F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21" creationId="{14E0EA48-0A5E-F504-EAC0-88961F6B1874}"/>
          </ac:spMkLst>
        </pc:spChg>
        <pc:spChg chg="add mod">
          <ac:chgData name="透也 渡邊" userId="60a3035e3d99f22e" providerId="LiveId" clId="{6A24346F-BC9D-4B9A-A46A-5FF42CE47D0B}" dt="2023-01-10T12:27:20.121" v="239" actId="1076"/>
          <ac:spMkLst>
            <pc:docMk/>
            <pc:sldMk cId="136489951" sldId="1786"/>
            <ac:spMk id="22" creationId="{17EF17A6-0473-BD45-0F44-4263D41FF7D8}"/>
          </ac:spMkLst>
        </pc:spChg>
        <pc:spChg chg="add mod">
          <ac:chgData name="透也 渡邊" userId="60a3035e3d99f22e" providerId="LiveId" clId="{6A24346F-BC9D-4B9A-A46A-5FF42CE47D0B}" dt="2023-01-10T12:30:52.555" v="292" actId="2792"/>
          <ac:spMkLst>
            <pc:docMk/>
            <pc:sldMk cId="136489951" sldId="1786"/>
            <ac:spMk id="23" creationId="{3B4EFCAE-41EE-0664-70BF-932A4266AA36}"/>
          </ac:spMkLst>
        </pc:spChg>
        <pc:spChg chg="add mod">
          <ac:chgData name="透也 渡邊" userId="60a3035e3d99f22e" providerId="LiveId" clId="{6A24346F-BC9D-4B9A-A46A-5FF42CE47D0B}" dt="2023-01-10T12:28:57.860" v="266" actId="404"/>
          <ac:spMkLst>
            <pc:docMk/>
            <pc:sldMk cId="136489951" sldId="178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27:43.297" v="245" actId="571"/>
          <ac:spMkLst>
            <pc:docMk/>
            <pc:sldMk cId="136489951" sldId="1786"/>
            <ac:spMk id="25" creationId="{D288026C-07FB-569E-F11A-BB5E87F678ED}"/>
          </ac:spMkLst>
        </pc:spChg>
        <pc:spChg chg="add mod">
          <ac:chgData name="透也 渡邊" userId="60a3035e3d99f22e" providerId="LiveId" clId="{6A24346F-BC9D-4B9A-A46A-5FF42CE47D0B}" dt="2023-01-10T12:27:43.054" v="244" actId="571"/>
          <ac:spMkLst>
            <pc:docMk/>
            <pc:sldMk cId="136489951" sldId="1786"/>
            <ac:spMk id="26" creationId="{1D6A86B1-B0D6-0B59-6FAC-95790A2BB1E3}"/>
          </ac:spMkLst>
        </pc:spChg>
        <pc:spChg chg="mod">
          <ac:chgData name="透也 渡邊" userId="60a3035e3d99f22e" providerId="LiveId" clId="{6A24346F-BC9D-4B9A-A46A-5FF42CE47D0B}" dt="2023-01-10T12:27:15.256" v="237" actId="14100"/>
          <ac:spMkLst>
            <pc:docMk/>
            <pc:sldMk cId="136489951" sldId="1786"/>
            <ac:spMk id="27" creationId="{5D136F6A-52BB-436C-BF8C-B19A9D13CC88}"/>
          </ac:spMkLst>
        </pc:spChg>
        <pc:spChg chg="add mod">
          <ac:chgData name="透也 渡邊" userId="60a3035e3d99f22e" providerId="LiveId" clId="{6A24346F-BC9D-4B9A-A46A-5FF42CE47D0B}" dt="2023-01-10T12:29:05.305" v="268" actId="1076"/>
          <ac:spMkLst>
            <pc:docMk/>
            <pc:sldMk cId="136489951" sldId="1786"/>
            <ac:spMk id="28" creationId="{584052D3-45B4-126B-B043-A34F0C9CCA3B}"/>
          </ac:spMkLst>
        </pc:spChg>
        <pc:spChg chg="add mod">
          <ac:chgData name="透也 渡邊" userId="60a3035e3d99f22e" providerId="LiveId" clId="{6A24346F-BC9D-4B9A-A46A-5FF42CE47D0B}" dt="2023-01-10T12:29:08.527" v="269" actId="571"/>
          <ac:spMkLst>
            <pc:docMk/>
            <pc:sldMk cId="136489951" sldId="1786"/>
            <ac:spMk id="29" creationId="{2ED1728C-7C5D-4B63-3686-EC97BA6CDBE8}"/>
          </ac:spMkLst>
        </pc:spChg>
        <pc:spChg chg="add mod">
          <ac:chgData name="透也 渡邊" userId="60a3035e3d99f22e" providerId="LiveId" clId="{6A24346F-BC9D-4B9A-A46A-5FF42CE47D0B}" dt="2023-01-10T12:29:17.364" v="270" actId="571"/>
          <ac:spMkLst>
            <pc:docMk/>
            <pc:sldMk cId="136489951" sldId="1786"/>
            <ac:spMk id="30" creationId="{EE6637DF-1091-FE15-BA6B-75CFD61BFE2B}"/>
          </ac:spMkLst>
        </pc:spChg>
        <pc:spChg chg="add mod">
          <ac:chgData name="透也 渡邊" userId="60a3035e3d99f22e" providerId="LiveId" clId="{6A24346F-BC9D-4B9A-A46A-5FF42CE47D0B}" dt="2023-01-10T12:29:51.737" v="271" actId="571"/>
          <ac:spMkLst>
            <pc:docMk/>
            <pc:sldMk cId="136489951" sldId="1786"/>
            <ac:spMk id="31" creationId="{C0659A76-042D-A78E-49AB-5D96F77CAD2B}"/>
          </ac:spMkLst>
        </pc:spChg>
        <pc:spChg chg="add mod">
          <ac:chgData name="透也 渡邊" userId="60a3035e3d99f22e" providerId="LiveId" clId="{6A24346F-BC9D-4B9A-A46A-5FF42CE47D0B}" dt="2023-01-10T12:29:55.130" v="272" actId="571"/>
          <ac:spMkLst>
            <pc:docMk/>
            <pc:sldMk cId="136489951" sldId="1786"/>
            <ac:spMk id="32" creationId="{BC0ED53E-DCD8-4D42-B4CB-1905B0EB6B66}"/>
          </ac:spMkLst>
        </pc:spChg>
        <pc:spChg chg="add mod">
          <ac:chgData name="透也 渡邊" userId="60a3035e3d99f22e" providerId="LiveId" clId="{6A24346F-BC9D-4B9A-A46A-5FF42CE47D0B}" dt="2023-01-10T12:29:59.561" v="273" actId="571"/>
          <ac:spMkLst>
            <pc:docMk/>
            <pc:sldMk cId="136489951" sldId="1786"/>
            <ac:spMk id="33" creationId="{1D873BF2-852E-42E9-A6CC-8FB7EBF90A55}"/>
          </ac:spMkLst>
        </pc:spChg>
        <pc:spChg chg="add mod">
          <ac:chgData name="透也 渡邊" userId="60a3035e3d99f22e" providerId="LiveId" clId="{6A24346F-BC9D-4B9A-A46A-5FF42CE47D0B}" dt="2023-01-10T12:30:06.826" v="274" actId="571"/>
          <ac:spMkLst>
            <pc:docMk/>
            <pc:sldMk cId="136489951" sldId="1786"/>
            <ac:spMk id="34" creationId="{7F67B905-3FDC-56ED-D4BD-BDA0199795E9}"/>
          </ac:spMkLst>
        </pc:spChg>
        <pc:spChg chg="add mod">
          <ac:chgData name="透也 渡邊" userId="60a3035e3d99f22e" providerId="LiveId" clId="{6A24346F-BC9D-4B9A-A46A-5FF42CE47D0B}" dt="2023-01-10T12:30:09.728" v="275" actId="571"/>
          <ac:spMkLst>
            <pc:docMk/>
            <pc:sldMk cId="136489951" sldId="1786"/>
            <ac:spMk id="35" creationId="{9D9745EB-A991-0191-3A52-9DDEF37ADE66}"/>
          </ac:spMkLst>
        </pc:spChg>
        <pc:graphicFrameChg chg="mod modGraphic">
          <ac:chgData name="透也 渡邊" userId="60a3035e3d99f22e" providerId="LiveId" clId="{6A24346F-BC9D-4B9A-A46A-5FF42CE47D0B}" dt="2023-01-10T13:06:27.124" v="2182" actId="20577"/>
          <ac:graphicFrameMkLst>
            <pc:docMk/>
            <pc:sldMk cId="136489951" sldId="1786"/>
            <ac:graphicFrameMk id="11" creationId="{00000000-0000-0000-0000-000000000000}"/>
          </ac:graphicFrameMkLst>
        </pc:graphicFrameChg>
      </pc:sldChg>
      <pc:sldChg chg="addSp modSp mod">
        <pc:chgData name="透也 渡邊" userId="60a3035e3d99f22e" providerId="LiveId" clId="{6A24346F-BC9D-4B9A-A46A-5FF42CE47D0B}" dt="2023-01-10T13:44:39.704" v="2925" actId="20577"/>
        <pc:sldMkLst>
          <pc:docMk/>
          <pc:sldMk cId="1721533391" sldId="1787"/>
        </pc:sldMkLst>
        <pc:spChg chg="add mod">
          <ac:chgData name="透也 渡邊" userId="60a3035e3d99f22e" providerId="LiveId" clId="{6A24346F-BC9D-4B9A-A46A-5FF42CE47D0B}" dt="2023-01-10T13:44:39.704" v="2925" actId="20577"/>
          <ac:spMkLst>
            <pc:docMk/>
            <pc:sldMk cId="1721533391" sldId="1787"/>
            <ac:spMk id="2" creationId="{53B88E28-7EF0-4BFC-D004-8908063231BF}"/>
          </ac:spMkLst>
        </pc:spChg>
        <pc:graphicFrameChg chg="modGraphic">
          <ac:chgData name="透也 渡邊" userId="60a3035e3d99f22e" providerId="LiveId" clId="{6A24346F-BC9D-4B9A-A46A-5FF42CE47D0B}" dt="2023-01-10T13:36:57.175" v="2710" actId="20577"/>
          <ac:graphicFrameMkLst>
            <pc:docMk/>
            <pc:sldMk cId="1721533391" sldId="1787"/>
            <ac:graphicFrameMk id="48" creationId="{40C400DA-8288-2747-984B-9B9887D36696}"/>
          </ac:graphicFrameMkLst>
        </pc:graphicFrameChg>
      </pc:sldChg>
      <pc:sldChg chg="addSp delSp modSp mod">
        <pc:chgData name="透也 渡邊" userId="60a3035e3d99f22e" providerId="LiveId" clId="{6A24346F-BC9D-4B9A-A46A-5FF42CE47D0B}" dt="2023-01-10T13:06:18.112" v="2168" actId="20577"/>
        <pc:sldMkLst>
          <pc:docMk/>
          <pc:sldMk cId="2705822015" sldId="1845"/>
        </pc:sldMkLst>
        <pc:spChg chg="add del">
          <ac:chgData name="透也 渡邊" userId="60a3035e3d99f22e" providerId="LiveId" clId="{6A24346F-BC9D-4B9A-A46A-5FF42CE47D0B}" dt="2023-01-10T12:49:18.361" v="1075" actId="22"/>
          <ac:spMkLst>
            <pc:docMk/>
            <pc:sldMk cId="2705822015" sldId="1845"/>
            <ac:spMk id="3" creationId="{19A638CC-555A-6CC7-8277-0341F0105B7A}"/>
          </ac:spMkLst>
        </pc:spChg>
        <pc:graphicFrameChg chg="mod modGraphic">
          <ac:chgData name="透也 渡邊" userId="60a3035e3d99f22e" providerId="LiveId" clId="{6A24346F-BC9D-4B9A-A46A-5FF42CE47D0B}" dt="2023-01-10T13:06:18.112" v="2168" actId="20577"/>
          <ac:graphicFrameMkLst>
            <pc:docMk/>
            <pc:sldMk cId="2705822015" sldId="1845"/>
            <ac:graphicFrameMk id="5" creationId="{B02DD243-B8B8-E149-9807-FB58C34D9F68}"/>
          </ac:graphicFrameMkLst>
        </pc:graphicFrameChg>
        <pc:graphicFrameChg chg="mod modGraphic">
          <ac:chgData name="透也 渡邊" userId="60a3035e3d99f22e" providerId="LiveId" clId="{6A24346F-BC9D-4B9A-A46A-5FF42CE47D0B}" dt="2023-01-10T12:46:18.086" v="1071" actId="20577"/>
          <ac:graphicFrameMkLst>
            <pc:docMk/>
            <pc:sldMk cId="2705822015" sldId="1845"/>
            <ac:graphicFrameMk id="7" creationId="{CB2FC9C2-3F3E-3049-94B1-ECE18CE9E4C7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1746228138" sldId="1846"/>
        </pc:sldMkLst>
      </pc:sldChg>
      <pc:sldChg chg="addSp delSp modSp add mod">
        <pc:chgData name="透也 渡邊" userId="60a3035e3d99f22e" providerId="LiveId" clId="{6A24346F-BC9D-4B9A-A46A-5FF42CE47D0B}" dt="2023-01-10T13:08:25.163" v="2366" actId="208"/>
        <pc:sldMkLst>
          <pc:docMk/>
          <pc:sldMk cId="4082732665" sldId="1846"/>
        </pc:sldMkLst>
        <pc:spChg chg="add mod">
          <ac:chgData name="透也 渡邊" userId="60a3035e3d99f22e" providerId="LiveId" clId="{6A24346F-BC9D-4B9A-A46A-5FF42CE47D0B}" dt="2023-01-10T12:50:08.923" v="1080" actId="571"/>
          <ac:spMkLst>
            <pc:docMk/>
            <pc:sldMk cId="4082732665" sldId="1846"/>
            <ac:spMk id="2" creationId="{B0500C7F-A3F3-D990-1230-1B16ABEB4352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" creationId="{211118F7-B541-A436-B2A3-756A7BF0E93D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4" creationId="{15E04D62-9582-F796-050F-64893E9D9EF4}"/>
          </ac:spMkLst>
        </pc:spChg>
        <pc:spChg chg="del">
          <ac:chgData name="透也 渡邊" userId="60a3035e3d99f22e" providerId="LiveId" clId="{6A24346F-BC9D-4B9A-A46A-5FF42CE47D0B}" dt="2023-01-10T12:50:13.726" v="1081" actId="478"/>
          <ac:spMkLst>
            <pc:docMk/>
            <pc:sldMk cId="4082732665" sldId="1846"/>
            <ac:spMk id="5" creationId="{92798C2F-F114-011D-6497-29750E03AAF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6" creationId="{7BB6FF2C-FABE-AA83-1330-B50E752DE36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8" creationId="{DEC93F57-64BD-F2DB-B04A-6FBCBB010918}"/>
          </ac:spMkLst>
        </pc:spChg>
        <pc:spChg chg="del">
          <ac:chgData name="透也 渡邊" userId="60a3035e3d99f22e" providerId="LiveId" clId="{6A24346F-BC9D-4B9A-A46A-5FF42CE47D0B}" dt="2023-01-10T12:50:30.783" v="1104" actId="478"/>
          <ac:spMkLst>
            <pc:docMk/>
            <pc:sldMk cId="4082732665" sldId="1846"/>
            <ac:spMk id="10" creationId="{4C5D6822-5C68-8596-366B-48111A4B83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2" creationId="{E922A269-36D5-BB25-04CE-40CD05E7B79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4" creationId="{A1181CA6-245B-0C70-9E3D-BA47D9544EC3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6" creationId="{9D8C0995-C7A9-C916-D1F8-2C8A310FF4F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8" creationId="{78045DDA-3148-266D-A3DD-121DAFFBCFBE}"/>
          </ac:spMkLst>
        </pc:spChg>
        <pc:spChg chg="del">
          <ac:chgData name="透也 渡邊" userId="60a3035e3d99f22e" providerId="LiveId" clId="{6A24346F-BC9D-4B9A-A46A-5FF42CE47D0B}" dt="2023-01-10T12:50:58.814" v="1126" actId="478"/>
          <ac:spMkLst>
            <pc:docMk/>
            <pc:sldMk cId="4082732665" sldId="1846"/>
            <ac:spMk id="19" creationId="{CA720BB8-B2EB-E730-EDFE-2321E43DB0F3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0" creationId="{79030830-BDB8-9B5D-790A-572A1593A94F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2" creationId="{17EF17A6-0473-BD45-0F44-4263D41FF7D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2:49:56.951" v="1077" actId="478"/>
          <ac:spMkLst>
            <pc:docMk/>
            <pc:sldMk cId="4082732665" sldId="184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5" creationId="{B868F9C5-FFB2-FE02-77E5-D487BF2A6429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2:56:48.375" v="1657" actId="14100"/>
          <ac:spMkLst>
            <pc:docMk/>
            <pc:sldMk cId="4082732665" sldId="1846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8" creationId="{584052D3-45B4-126B-B043-A34F0C9CCA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9" creationId="{2ED1728C-7C5D-4B63-3686-EC97BA6CDB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0" creationId="{EE6637DF-1091-FE15-BA6B-75CFD61BFE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1" creationId="{C0659A76-042D-A78E-49AB-5D96F77CAD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2" creationId="{BC0ED53E-DCD8-4D42-B4CB-1905B0EB6B66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3" creationId="{1D873BF2-852E-42E9-A6CC-8FB7EBF90A5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4" creationId="{7F67B905-3FDC-56ED-D4BD-BDA0199795E9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5" creationId="{9D9745EB-A991-0191-3A52-9DDEF37ADE66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6" creationId="{54362AB8-84DF-B97F-A4B7-1A4D8CAD63B7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7" creationId="{FBB2A0CE-DA3A-C5A7-C159-93653C74BCD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8" creationId="{8EE70FB9-C360-C7E9-6D80-2EB002A3A955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9" creationId="{099BBFBE-9510-DF26-53C2-D18A282D59E3}"/>
          </ac:spMkLst>
        </pc:spChg>
        <pc:spChg chg="add mod">
          <ac:chgData name="透也 渡邊" userId="60a3035e3d99f22e" providerId="LiveId" clId="{6A24346F-BC9D-4B9A-A46A-5FF42CE47D0B}" dt="2023-01-10T13:08:25.163" v="2366" actId="208"/>
          <ac:spMkLst>
            <pc:docMk/>
            <pc:sldMk cId="4082732665" sldId="1846"/>
            <ac:spMk id="40" creationId="{1B734DC1-80C6-A117-E7E0-E5A3BFFD6920}"/>
          </ac:spMkLst>
        </pc:spChg>
        <pc:spChg chg="add mod">
          <ac:chgData name="透也 渡邊" userId="60a3035e3d99f22e" providerId="LiveId" clId="{6A24346F-BC9D-4B9A-A46A-5FF42CE47D0B}" dt="2023-01-10T13:01:55.066" v="1842" actId="20577"/>
          <ac:spMkLst>
            <pc:docMk/>
            <pc:sldMk cId="4082732665" sldId="1846"/>
            <ac:spMk id="41" creationId="{40742C74-478F-6BD8-D9A6-4A410C4AB29E}"/>
          </ac:spMkLst>
        </pc:spChg>
        <pc:spChg chg="add del mod">
          <ac:chgData name="透也 渡邊" userId="60a3035e3d99f22e" providerId="LiveId" clId="{6A24346F-BC9D-4B9A-A46A-5FF42CE47D0B}" dt="2023-01-10T12:57:01.153" v="1660" actId="478"/>
          <ac:spMkLst>
            <pc:docMk/>
            <pc:sldMk cId="4082732665" sldId="1846"/>
            <ac:spMk id="42" creationId="{E8E2ED42-5260-D9D4-352A-0E7D1AAA2C9D}"/>
          </ac:spMkLst>
        </pc:spChg>
        <pc:spChg chg="add del mod">
          <ac:chgData name="透也 渡邊" userId="60a3035e3d99f22e" providerId="LiveId" clId="{6A24346F-BC9D-4B9A-A46A-5FF42CE47D0B}" dt="2023-01-10T12:57:17.205" v="1673"/>
          <ac:spMkLst>
            <pc:docMk/>
            <pc:sldMk cId="4082732665" sldId="1846"/>
            <ac:spMk id="43" creationId="{31192D41-C10C-55DF-12C6-A896F7832B99}"/>
          </ac:spMkLst>
        </pc:spChg>
        <pc:spChg chg="add del mod">
          <ac:chgData name="透也 渡邊" userId="60a3035e3d99f22e" providerId="LiveId" clId="{6A24346F-BC9D-4B9A-A46A-5FF42CE47D0B}" dt="2023-01-10T12:57:17.205" v="1675"/>
          <ac:spMkLst>
            <pc:docMk/>
            <pc:sldMk cId="4082732665" sldId="1846"/>
            <ac:spMk id="44" creationId="{0965A0FE-92B3-D931-B26B-0215D24AEF68}"/>
          </ac:spMkLst>
        </pc:spChg>
        <pc:spChg chg="add del mod">
          <ac:chgData name="透也 渡邊" userId="60a3035e3d99f22e" providerId="LiveId" clId="{6A24346F-BC9D-4B9A-A46A-5FF42CE47D0B}" dt="2023-01-10T12:58:01.560" v="1717"/>
          <ac:spMkLst>
            <pc:docMk/>
            <pc:sldMk cId="4082732665" sldId="1846"/>
            <ac:spMk id="45" creationId="{35185FB4-5664-6C43-2573-4D3BD8A04E1E}"/>
          </ac:spMkLst>
        </pc:spChg>
        <pc:spChg chg="add del mod">
          <ac:chgData name="透也 渡邊" userId="60a3035e3d99f22e" providerId="LiveId" clId="{6A24346F-BC9D-4B9A-A46A-5FF42CE47D0B}" dt="2023-01-10T12:58:01.560" v="1719"/>
          <ac:spMkLst>
            <pc:docMk/>
            <pc:sldMk cId="4082732665" sldId="1846"/>
            <ac:spMk id="46" creationId="{B53BD553-D538-0A75-AD2B-4394D0650A93}"/>
          </ac:spMkLst>
        </pc:spChg>
        <pc:graphicFrameChg chg="mod modGraphic">
          <ac:chgData name="透也 渡邊" userId="60a3035e3d99f22e" providerId="LiveId" clId="{6A24346F-BC9D-4B9A-A46A-5FF42CE47D0B}" dt="2023-01-10T13:06:36.537" v="2196" actId="20577"/>
          <ac:graphicFrameMkLst>
            <pc:docMk/>
            <pc:sldMk cId="4082732665" sldId="1846"/>
            <ac:graphicFrameMk id="11" creationId="{00000000-0000-0000-0000-000000000000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734299467" sldId="1847"/>
        </pc:sldMkLst>
      </pc:sldChg>
      <pc:sldChg chg="addSp delSp modSp add mod">
        <pc:chgData name="透也 渡邊" userId="60a3035e3d99f22e" providerId="LiveId" clId="{6A24346F-BC9D-4B9A-A46A-5FF42CE47D0B}" dt="2023-01-10T13:07:26.829" v="2363" actId="20577"/>
        <pc:sldMkLst>
          <pc:docMk/>
          <pc:sldMk cId="2720520323" sldId="1847"/>
        </pc:sldMkLst>
        <pc:spChg chg="add mod">
          <ac:chgData name="透也 渡邊" userId="60a3035e3d99f22e" providerId="LiveId" clId="{6A24346F-BC9D-4B9A-A46A-5FF42CE47D0B}" dt="2023-01-10T13:07:26.829" v="2363" actId="20577"/>
          <ac:spMkLst>
            <pc:docMk/>
            <pc:sldMk cId="2720520323" sldId="1847"/>
            <ac:spMk id="2" creationId="{E2802AEB-114D-06F8-D296-1A94618D7CE2}"/>
          </ac:spMkLst>
        </pc:spChg>
        <pc:graphicFrameChg chg="mod modGraphic">
          <ac:chgData name="透也 渡邊" userId="60a3035e3d99f22e" providerId="LiveId" clId="{6A24346F-BC9D-4B9A-A46A-5FF42CE47D0B}" dt="2023-01-10T13:05:40.624" v="2154" actId="20577"/>
          <ac:graphicFrameMkLst>
            <pc:docMk/>
            <pc:sldMk cId="2720520323" sldId="1847"/>
            <ac:graphicFrameMk id="5" creationId="{6E56A0DC-223C-7E4F-94CA-2A443E2CB34A}"/>
          </ac:graphicFrameMkLst>
        </pc:graphicFrameChg>
        <pc:graphicFrameChg chg="add del mod modGraphic">
          <ac:chgData name="透也 渡邊" userId="60a3035e3d99f22e" providerId="LiveId" clId="{6A24346F-BC9D-4B9A-A46A-5FF42CE47D0B}" dt="2023-01-10T13:01:41.041" v="1839"/>
          <ac:graphicFrameMkLst>
            <pc:docMk/>
            <pc:sldMk cId="2720520323" sldId="1847"/>
            <ac:graphicFrameMk id="48" creationId="{40C400DA-8288-2747-984B-9B9887D36696}"/>
          </ac:graphicFrameMkLst>
        </pc:graphicFrameChg>
      </pc:sldChg>
      <pc:sldChg chg="addSp delSp modSp add mod">
        <pc:chgData name="透也 渡邊" userId="60a3035e3d99f22e" providerId="LiveId" clId="{6A24346F-BC9D-4B9A-A46A-5FF42CE47D0B}" dt="2023-01-10T13:47:11.878" v="3137" actId="20577"/>
        <pc:sldMkLst>
          <pc:docMk/>
          <pc:sldMk cId="3988605292" sldId="1848"/>
        </pc:sldMkLst>
        <pc:spChg chg="add mod">
          <ac:chgData name="透也 渡邊" userId="60a3035e3d99f22e" providerId="LiveId" clId="{6A24346F-BC9D-4B9A-A46A-5FF42CE47D0B}" dt="2023-01-10T13:46:37.786" v="3090" actId="571"/>
          <ac:spMkLst>
            <pc:docMk/>
            <pc:sldMk cId="3988605292" sldId="1848"/>
            <ac:spMk id="2" creationId="{57D96DCB-4647-DDCF-CCC3-B99461004A79}"/>
          </ac:spMkLst>
        </pc:spChg>
        <pc:spChg chg="mod">
          <ac:chgData name="透也 渡邊" userId="60a3035e3d99f22e" providerId="LiveId" clId="{6A24346F-BC9D-4B9A-A46A-5FF42CE47D0B}" dt="2023-01-10T13:46:01.360" v="3088" actId="1076"/>
          <ac:spMkLst>
            <pc:docMk/>
            <pc:sldMk cId="3988605292" sldId="1848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3:46:48.865" v="3112" actId="1076"/>
          <ac:spMkLst>
            <pc:docMk/>
            <pc:sldMk cId="3988605292" sldId="1848"/>
            <ac:spMk id="4" creationId="{4886DC82-7D4C-4A66-44A0-707AAC10062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3:45:09.576" v="2930" actId="478"/>
          <ac:spMkLst>
            <pc:docMk/>
            <pc:sldMk cId="3988605292" sldId="1848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3:45:07.863" v="2928" actId="478"/>
          <ac:spMkLst>
            <pc:docMk/>
            <pc:sldMk cId="3988605292" sldId="1848"/>
            <ac:spMk id="25" creationId="{B868F9C5-FFB2-FE02-77E5-D487BF2A6429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3:45:57.143" v="3087" actId="14100"/>
          <ac:spMkLst>
            <pc:docMk/>
            <pc:sldMk cId="3988605292" sldId="1848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6" creationId="{54362AB8-84DF-B97F-A4B7-1A4D8CAD63B7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7" creationId="{FBB2A0CE-DA3A-C5A7-C159-93653C74BCDE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8" creationId="{8EE70FB9-C360-C7E9-6D80-2EB002A3A95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9" creationId="{099BBFBE-9510-DF26-53C2-D18A282D59E3}"/>
          </ac:spMkLst>
        </pc:spChg>
        <pc:spChg chg="del">
          <ac:chgData name="透也 渡邊" userId="60a3035e3d99f22e" providerId="LiveId" clId="{6A24346F-BC9D-4B9A-A46A-5FF42CE47D0B}" dt="2023-01-10T13:45:09.118" v="2929" actId="478"/>
          <ac:spMkLst>
            <pc:docMk/>
            <pc:sldMk cId="3988605292" sldId="1848"/>
            <ac:spMk id="40" creationId="{1B734DC1-80C6-A117-E7E0-E5A3BFFD6920}"/>
          </ac:spMkLst>
        </pc:spChg>
        <pc:spChg chg="del">
          <ac:chgData name="透也 渡邊" userId="60a3035e3d99f22e" providerId="LiveId" clId="{6A24346F-BC9D-4B9A-A46A-5FF42CE47D0B}" dt="2023-01-10T13:46:31.638" v="3089" actId="478"/>
          <ac:spMkLst>
            <pc:docMk/>
            <pc:sldMk cId="3988605292" sldId="1848"/>
            <ac:spMk id="41" creationId="{40742C74-478F-6BD8-D9A6-4A410C4AB29E}"/>
          </ac:spMkLst>
        </pc:spChg>
        <pc:graphicFrameChg chg="modGraphic">
          <ac:chgData name="透也 渡邊" userId="60a3035e3d99f22e" providerId="LiveId" clId="{6A24346F-BC9D-4B9A-A46A-5FF42CE47D0B}" dt="2023-01-10T13:47:11.878" v="3137" actId="20577"/>
          <ac:graphicFrameMkLst>
            <pc:docMk/>
            <pc:sldMk cId="3988605292" sldId="1848"/>
            <ac:graphicFrameMk id="11" creationId="{00000000-0000-0000-0000-000000000000}"/>
          </ac:graphicFrameMkLst>
        </pc:graphicFrameChg>
      </pc:sldChg>
      <pc:sldChg chg="new del">
        <pc:chgData name="透也 渡邊" userId="60a3035e3d99f22e" providerId="LiveId" clId="{6A24346F-BC9D-4B9A-A46A-5FF42CE47D0B}" dt="2023-01-10T13:01:07.228" v="1820" actId="680"/>
        <pc:sldMkLst>
          <pc:docMk/>
          <pc:sldMk cId="4250394079" sldId="1848"/>
        </pc:sldMkLst>
      </pc:sldChg>
      <pc:sldChg chg="addSp delSp modSp add mod">
        <pc:chgData name="透也 渡邊" userId="60a3035e3d99f22e" providerId="LiveId" clId="{6A24346F-BC9D-4B9A-A46A-5FF42CE47D0B}" dt="2023-01-10T13:48:54.120" v="3157" actId="6549"/>
        <pc:sldMkLst>
          <pc:docMk/>
          <pc:sldMk cId="3435889944" sldId="1849"/>
        </pc:sldMkLst>
        <pc:spChg chg="mod">
          <ac:chgData name="透也 渡邊" userId="60a3035e3d99f22e" providerId="LiveId" clId="{6A24346F-BC9D-4B9A-A46A-5FF42CE47D0B}" dt="2023-01-10T13:48:54.120" v="3157" actId="6549"/>
          <ac:spMkLst>
            <pc:docMk/>
            <pc:sldMk cId="3435889944" sldId="1849"/>
            <ac:spMk id="2" creationId="{E2802AEB-114D-06F8-D296-1A94618D7CE2}"/>
          </ac:spMkLst>
        </pc:spChg>
        <pc:graphicFrameChg chg="add mod modGraphic">
          <ac:chgData name="透也 渡邊" userId="60a3035e3d99f22e" providerId="LiveId" clId="{6A24346F-BC9D-4B9A-A46A-5FF42CE47D0B}" dt="2023-01-10T13:48:41.716" v="3155" actId="2165"/>
          <ac:graphicFrameMkLst>
            <pc:docMk/>
            <pc:sldMk cId="3435889944" sldId="1849"/>
            <ac:graphicFrameMk id="3" creationId="{52F04D9A-4FC3-9DA6-31D5-3A9CA4B2B7F7}"/>
          </ac:graphicFrameMkLst>
        </pc:graphicFrameChg>
        <pc:graphicFrameChg chg="modGraphic">
          <ac:chgData name="透也 渡邊" userId="60a3035e3d99f22e" providerId="LiveId" clId="{6A24346F-BC9D-4B9A-A46A-5FF42CE47D0B}" dt="2023-01-10T13:47:15.831" v="3139" actId="20577"/>
          <ac:graphicFrameMkLst>
            <pc:docMk/>
            <pc:sldMk cId="3435889944" sldId="1849"/>
            <ac:graphicFrameMk id="5" creationId="{6E56A0DC-223C-7E4F-94CA-2A443E2CB34A}"/>
          </ac:graphicFrameMkLst>
        </pc:graphicFrameChg>
        <pc:graphicFrameChg chg="del">
          <ac:chgData name="透也 渡邊" userId="60a3035e3d99f22e" providerId="LiveId" clId="{6A24346F-BC9D-4B9A-A46A-5FF42CE47D0B}" dt="2023-01-10T13:47:27.572" v="3141" actId="478"/>
          <ac:graphicFrameMkLst>
            <pc:docMk/>
            <pc:sldMk cId="3435889944" sldId="1849"/>
            <ac:graphicFrameMk id="48" creationId="{40C400DA-8288-2747-984B-9B9887D366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85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5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55504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OLDWs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ユーザー本登録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チーム招待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)</a:t>
            </a:r>
          </a:p>
          <a:p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8">
            <a:extLst>
              <a:ext uri="{FF2B5EF4-FFF2-40B4-BE49-F238E27FC236}">
                <a16:creationId xmlns:a16="http://schemas.microsoft.com/office/drawing/2014/main" id="{7F1271C1-CCA7-04C3-082F-8491652305D8}"/>
              </a:ext>
            </a:extLst>
          </p:cNvPr>
          <p:cNvSpPr txBox="1">
            <a:spLocks/>
          </p:cNvSpPr>
          <p:nvPr/>
        </p:nvSpPr>
        <p:spPr>
          <a:xfrm>
            <a:off x="9214644" y="6657975"/>
            <a:ext cx="583009" cy="142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DE0D32-472C-C048-A45A-52B2387CBF2A}" type="slidenum">
              <a:rPr lang="ja-JP" altLang="en-US" sz="1000" smtClean="0"/>
              <a:pPr/>
              <a:t>1</a:t>
            </a:fld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9734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15687"/>
              </p:ext>
            </p:extLst>
          </p:nvPr>
        </p:nvGraphicFramePr>
        <p:xfrm>
          <a:off x="336550" y="790067"/>
          <a:ext cx="8978788" cy="1267616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temp_users.token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expiration_date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users.email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users.is_enabled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詳細は次ページ参照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27645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register/user/{token}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36550" y="2319273"/>
            <a:ext cx="584967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1)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ルーティング設定は、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{token}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を含めた形で設定すること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2)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存在チェックは以下のように行うこと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temp_users.token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が存在することを確認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temp_users.token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を用いて、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temp_users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users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join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し、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　その時に、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users.email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が存在かつ、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users.is_enabled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=0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であることをチェックする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3)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バリデーションを通った場合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・対象ユーザの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users.is_enabled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=1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に更新する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・対象ユーザの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users.invitation_code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が登録されている場合、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　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users.invitation_code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を用いて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teams.id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を取得する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　その後、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team_members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へ下記を登録する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　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team_members.team_id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, 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team_members.user_id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を新規登録する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・上記処理後、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’/login’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へリダイレクトする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・本登録完了メッセージをセッションに一時保存・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セットし表示させること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592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0383"/>
              </p:ext>
            </p:extLst>
          </p:nvPr>
        </p:nvGraphicFramePr>
        <p:xfrm>
          <a:off x="336550" y="764704"/>
          <a:ext cx="9224962" cy="1837339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不正な入力がありました。</a:t>
                      </a:r>
                      <a:endParaRPr lang="en-US" altLang="ja-JP" sz="10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再度、</a:t>
                      </a:r>
                      <a:r>
                        <a:rPr lang="en" altLang="ja-JP" sz="10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URL</a:t>
                      </a:r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をご確認ください。</a:t>
                      </a:r>
                      <a:endParaRPr lang="ja-JP" altLang="en-US" sz="1200" b="0" kern="120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temp_users.token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の存在チェック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95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トークンの有効期限切れです。</a:t>
                      </a:r>
                      <a:endParaRPr lang="en-US" altLang="ja-JP" sz="10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再度、仮登録フォームより登録してください。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temp_users.token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からユーザを取得し、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expiration_date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を現在時刻と比較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すでに本登録済みです。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temp_users.token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からユーザを取得し、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users.email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が存在しているかつ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users.is_enabled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 = 0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であることをチェック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30722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register/user/{token}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98971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トークンエラー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notvalid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/token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14644" y="6814518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25" name="四角形">
            <a:extLst>
              <a:ext uri="{FF2B5EF4-FFF2-40B4-BE49-F238E27FC236}">
                <a16:creationId xmlns:a16="http://schemas.microsoft.com/office/drawing/2014/main" id="{44992403-A4C9-A040-E27D-ACE62EDA2E33}"/>
              </a:ext>
            </a:extLst>
          </p:cNvPr>
          <p:cNvSpPr/>
          <p:nvPr/>
        </p:nvSpPr>
        <p:spPr>
          <a:xfrm>
            <a:off x="336550" y="1124744"/>
            <a:ext cx="4824536" cy="20882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0924E9-178E-1BBC-EAAE-35A484AFBBF3}"/>
              </a:ext>
            </a:extLst>
          </p:cNvPr>
          <p:cNvSpPr txBox="1"/>
          <p:nvPr/>
        </p:nvSpPr>
        <p:spPr>
          <a:xfrm>
            <a:off x="336550" y="737533"/>
            <a:ext cx="2864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画面表示：トークンエラー、有効期限切れ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77B2BB0-DC05-CA97-E055-CCBC2F30BE24}"/>
              </a:ext>
            </a:extLst>
          </p:cNvPr>
          <p:cNvSpPr txBox="1"/>
          <p:nvPr/>
        </p:nvSpPr>
        <p:spPr>
          <a:xfrm>
            <a:off x="2143524" y="204574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D457FE-A18F-9BB8-98DD-77ACE17BCB02}"/>
              </a:ext>
            </a:extLst>
          </p:cNvPr>
          <p:cNvSpPr txBox="1"/>
          <p:nvPr/>
        </p:nvSpPr>
        <p:spPr>
          <a:xfrm>
            <a:off x="5253685" y="1181790"/>
            <a:ext cx="2723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・各メッセージを切り替えて表示させる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65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71925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/login</a:t>
                      </a:r>
                      <a:endParaRPr lang="en" altLang="ja-JP" sz="11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14644" y="6814518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8960" y="1183540"/>
            <a:ext cx="4824536" cy="20882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636992" y="141964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E04D62-9582-F796-050F-64893E9D9EF4}"/>
              </a:ext>
            </a:extLst>
          </p:cNvPr>
          <p:cNvSpPr/>
          <p:nvPr/>
        </p:nvSpPr>
        <p:spPr>
          <a:xfrm>
            <a:off x="2022180" y="139956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98C2F-F114-011D-6497-29750E03AAFB}"/>
              </a:ext>
            </a:extLst>
          </p:cNvPr>
          <p:cNvSpPr txBox="1"/>
          <p:nvPr/>
        </p:nvSpPr>
        <p:spPr>
          <a:xfrm>
            <a:off x="636992" y="191933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B6FF2C-FABE-AA83-1330-B50E752DE368}"/>
              </a:ext>
            </a:extLst>
          </p:cNvPr>
          <p:cNvSpPr/>
          <p:nvPr/>
        </p:nvSpPr>
        <p:spPr>
          <a:xfrm>
            <a:off x="2022180" y="191967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4EFCAE-41EE-0664-70BF-932A4266AA36}"/>
              </a:ext>
            </a:extLst>
          </p:cNvPr>
          <p:cNvSpPr/>
          <p:nvPr/>
        </p:nvSpPr>
        <p:spPr>
          <a:xfrm>
            <a:off x="1827137" y="2582033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67C25E-CBE8-1738-FB04-4A6A0925DB7E}"/>
              </a:ext>
            </a:extLst>
          </p:cNvPr>
          <p:cNvSpPr txBox="1"/>
          <p:nvPr/>
        </p:nvSpPr>
        <p:spPr>
          <a:xfrm>
            <a:off x="1970750" y="165115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4052D3-45B4-126B-B043-A34F0C9CCA3B}"/>
              </a:ext>
            </a:extLst>
          </p:cNvPr>
          <p:cNvSpPr txBox="1"/>
          <p:nvPr/>
        </p:nvSpPr>
        <p:spPr>
          <a:xfrm>
            <a:off x="1970750" y="217089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53685" y="1181790"/>
            <a:ext cx="45576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・仮登録後のメール内リンクより、リクエストしユーザの有効化後に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‘/login’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へリダイレクトし、左図イメージが表示される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リダイレクト直後のみ、ログインボタン下に、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「本登録完了メッセージを表示する」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・メールアドレスのみ、確認するボタンを押した後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7628AEB-EBA9-3678-1F4E-37DF51D1659D}"/>
              </a:ext>
            </a:extLst>
          </p:cNvPr>
          <p:cNvSpPr txBox="1"/>
          <p:nvPr/>
        </p:nvSpPr>
        <p:spPr>
          <a:xfrm>
            <a:off x="336550" y="832484"/>
            <a:ext cx="4347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本登録後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リダイレクト後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もしくは、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’/login’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へ遷移してきた場合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81309AA-206A-92D7-8671-02D342E7D7C7}"/>
              </a:ext>
            </a:extLst>
          </p:cNvPr>
          <p:cNvSpPr txBox="1"/>
          <p:nvPr/>
        </p:nvSpPr>
        <p:spPr>
          <a:xfrm>
            <a:off x="1076032" y="3003257"/>
            <a:ext cx="3300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solidFill>
                  <a:srgbClr val="0000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本登録完了されました。こちらからログインしてください。</a:t>
            </a:r>
            <a:endParaRPr kumimoji="1" lang="ja-JP" altLang="en-US" sz="900" dirty="0">
              <a:solidFill>
                <a:srgbClr val="0000CC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45039"/>
              </p:ext>
            </p:extLst>
          </p:nvPr>
        </p:nvGraphicFramePr>
        <p:xfrm>
          <a:off x="336550" y="790067"/>
          <a:ext cx="8978788" cy="1198773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ログインボタン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02081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/login</a:t>
                      </a:r>
                      <a:endParaRPr lang="en" altLang="ja-JP" sz="11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36550" y="2195539"/>
            <a:ext cx="687399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入力値の前後にあるホワイトスペース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バリデーションエラーでリダイレクトされたとき、入力値を再表示すること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ログイン後、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’/top’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59423"/>
              </p:ext>
            </p:extLst>
          </p:nvPr>
        </p:nvGraphicFramePr>
        <p:xfrm>
          <a:off x="336550" y="764704"/>
          <a:ext cx="9224962" cy="1494765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95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このユーザは存在しません。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のユーザかをチェック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このユーザは存在しません。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で存在チェック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85631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/login</a:t>
                      </a:r>
                      <a:endParaRPr lang="en" altLang="ja-JP" sz="11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87236</TotalTime>
  <Words>807</Words>
  <Application>Microsoft Macintosh PowerPoint</Application>
  <PresentationFormat>A4 210 x 297 mm</PresentationFormat>
  <Paragraphs>288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9</vt:i4>
      </vt:variant>
    </vt:vector>
  </HeadingPairs>
  <TitlesOfParts>
    <vt:vector size="21" baseType="lpstr">
      <vt:lpstr>굴림</vt:lpstr>
      <vt:lpstr>맑은 고딕</vt:lpstr>
      <vt:lpstr>メイリオ</vt:lpstr>
      <vt:lpstr>メイリオ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un-T t-watanabe</cp:lastModifiedBy>
  <cp:revision>2882</cp:revision>
  <cp:lastPrinted>2019-01-29T07:36:25Z</cp:lastPrinted>
  <dcterms:created xsi:type="dcterms:W3CDTF">2016-04-24T23:26:34Z</dcterms:created>
  <dcterms:modified xsi:type="dcterms:W3CDTF">2023-01-11T06:17:23Z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