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23"/>
  </p:notesMasterIdLst>
  <p:handoutMasterIdLst>
    <p:handoutMasterId r:id="rId24"/>
  </p:handoutMasterIdLst>
  <p:sldIdLst>
    <p:sldId id="1725" r:id="rId7"/>
    <p:sldId id="1823" r:id="rId8"/>
    <p:sldId id="1743" r:id="rId9"/>
    <p:sldId id="1852" r:id="rId10"/>
    <p:sldId id="1786" r:id="rId11"/>
    <p:sldId id="1787" r:id="rId12"/>
    <p:sldId id="1845" r:id="rId13"/>
    <p:sldId id="1853" r:id="rId14"/>
    <p:sldId id="1846" r:id="rId15"/>
    <p:sldId id="1854" r:id="rId16"/>
    <p:sldId id="1847" r:id="rId17"/>
    <p:sldId id="1848" r:id="rId18"/>
    <p:sldId id="1849" r:id="rId19"/>
    <p:sldId id="1850" r:id="rId20"/>
    <p:sldId id="1855" r:id="rId21"/>
    <p:sldId id="1851" r:id="rId2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 autoAdjust="0"/>
    <p:restoredTop sz="95692" autoAdjust="0"/>
  </p:normalViewPr>
  <p:slideViewPr>
    <p:cSldViewPr snapToObjects="1" showGuides="1">
      <p:cViewPr varScale="1">
        <p:scale>
          <a:sx n="107" d="100"/>
          <a:sy n="107" d="100"/>
        </p:scale>
        <p:origin x="952" y="176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0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2023. 1. 13.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チーム作成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473280" y="6525344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z="900" smtClean="0"/>
              <a:pPr/>
              <a:t>1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1359501" y="126631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種目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1359501" y="352743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所属している区域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1359501" y="18211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ACDA3C6-68C7-271E-4A02-B386383680E9}"/>
              </a:ext>
            </a:extLst>
          </p:cNvPr>
          <p:cNvSpPr txBox="1"/>
          <p:nvPr/>
        </p:nvSpPr>
        <p:spPr>
          <a:xfrm>
            <a:off x="1359501" y="233304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C2046B-3BE3-71B0-BC1D-622EFFA2223B}"/>
              </a:ext>
            </a:extLst>
          </p:cNvPr>
          <p:cNvSpPr txBox="1"/>
          <p:nvPr/>
        </p:nvSpPr>
        <p:spPr>
          <a:xfrm>
            <a:off x="1359501" y="28470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17D869-132D-87FC-E872-54700E02DBF1}"/>
              </a:ext>
            </a:extLst>
          </p:cNvPr>
          <p:cNvSpPr/>
          <p:nvPr/>
        </p:nvSpPr>
        <p:spPr>
          <a:xfrm>
            <a:off x="2863962" y="509010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44252A-E6C3-02D2-A568-5763952C4FCA}"/>
              </a:ext>
            </a:extLst>
          </p:cNvPr>
          <p:cNvSpPr/>
          <p:nvPr/>
        </p:nvSpPr>
        <p:spPr>
          <a:xfrm>
            <a:off x="1064568" y="5090102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07C7A-C1CB-75ED-AC25-EA162B6F7740}"/>
              </a:ext>
            </a:extLst>
          </p:cNvPr>
          <p:cNvSpPr txBox="1"/>
          <p:nvPr/>
        </p:nvSpPr>
        <p:spPr>
          <a:xfrm>
            <a:off x="2985845" y="12516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野球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91A946-B07B-DCD7-BFA4-C6809E1369D9}"/>
              </a:ext>
            </a:extLst>
          </p:cNvPr>
          <p:cNvSpPr txBox="1"/>
          <p:nvPr/>
        </p:nvSpPr>
        <p:spPr>
          <a:xfrm>
            <a:off x="2985845" y="1821142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Baseball’s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674D09-DB66-3648-897B-11A9D76D6648}"/>
              </a:ext>
            </a:extLst>
          </p:cNvPr>
          <p:cNvSpPr txBox="1"/>
          <p:nvPr/>
        </p:nvSpPr>
        <p:spPr>
          <a:xfrm>
            <a:off x="2985845" y="23249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主将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5CDFE4-E35A-DC92-2FBC-22BC6E78623A}"/>
              </a:ext>
            </a:extLst>
          </p:cNvPr>
          <p:cNvSpPr txBox="1"/>
          <p:nvPr/>
        </p:nvSpPr>
        <p:spPr>
          <a:xfrm>
            <a:off x="2985845" y="284708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D6FFA3-966F-8942-374C-6C76A312BEED}"/>
              </a:ext>
            </a:extLst>
          </p:cNvPr>
          <p:cNvSpPr txBox="1"/>
          <p:nvPr/>
        </p:nvSpPr>
        <p:spPr>
          <a:xfrm>
            <a:off x="2985845" y="349714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宮崎県宮崎市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71A23F-2447-D037-513D-757C3DD9CB82}"/>
              </a:ext>
            </a:extLst>
          </p:cNvPr>
          <p:cNvSpPr txBox="1"/>
          <p:nvPr/>
        </p:nvSpPr>
        <p:spPr>
          <a:xfrm>
            <a:off x="5529064" y="1052736"/>
            <a:ext cx="422423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t.id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を使い、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 dirty="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を使い、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所属している区域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" altLang="ja-JP" sz="1100" b="0" kern="120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teamAddressId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を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value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で変換し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都道府県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、</a:t>
            </a:r>
            <a:endParaRPr lang="en-US" altLang="ja-JP" sz="1100" b="0" kern="1200" dirty="0">
              <a:solidFill>
                <a:schemeClr val="tx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r>
              <a:rPr lang="ja-JP" altLang="en-US" sz="1100" i="0" u="none" strike="noStrike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en-US" altLang="ja-JP" sz="1100" b="0" i="0" u="none" strike="noStrike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teamAddress</a:t>
            </a:r>
            <a:r>
              <a:rPr lang="ja-JP" altLang="en-US" sz="1100" b="0" i="0" u="none" strike="noStrike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と結合し、左記と同じように表示させる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59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0901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36550" y="4979339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E27CDD-C561-DE19-D923-7EF76648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04874"/>
              </p:ext>
            </p:extLst>
          </p:nvPr>
        </p:nvGraphicFramePr>
        <p:xfrm>
          <a:off x="336550" y="790067"/>
          <a:ext cx="8978788" cy="397919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956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652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74968"/>
              </p:ext>
            </p:extLst>
          </p:nvPr>
        </p:nvGraphicFramePr>
        <p:xfrm>
          <a:off x="5385048" y="3030413"/>
          <a:ext cx="435432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users.name1, </a:t>
                      </a:r>
                      <a:b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74751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F639C72-4272-EA60-B13F-A84FBB26C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98466"/>
              </p:ext>
            </p:extLst>
          </p:nvPr>
        </p:nvGraphicFramePr>
        <p:xfrm>
          <a:off x="336550" y="790067"/>
          <a:ext cx="8978788" cy="405296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39582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916468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(name=“back”)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(name=“next”)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tmp_users.expiration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クラスを使用して現在時刻から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team_addresses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prefecture, address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teams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team_name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sport_affiliation_mst_id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team_members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role, number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name1, name2, ruby1, ruby2, birthday, email, password</a:t>
            </a:r>
            <a:r>
              <a:rPr kumimoji="1" lang="ja-JP" altLang="en-US" sz="1100" b="0" i="0" u="none" strike="noStrike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Hash::make()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関数でハッシュ化した値を保存する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</a:p>
        </p:txBody>
      </p:sp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835196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属性が上記以外の場合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・処理しないまま、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‘/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users.is_enabled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となっていないかチェックを行い、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既に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の場合は、入力値およびエラメッセージをセットし、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62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2611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9286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1730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854959" y="132854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BB98E1-2CB3-F364-1311-F425AC86ADFA}"/>
              </a:ext>
            </a:extLst>
          </p:cNvPr>
          <p:cNvSpPr/>
          <p:nvPr/>
        </p:nvSpPr>
        <p:spPr>
          <a:xfrm>
            <a:off x="2212106" y="1313908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AB877A-2540-BBC5-0EA5-4492A0D65F05}"/>
              </a:ext>
            </a:extLst>
          </p:cNvPr>
          <p:cNvSpPr txBox="1"/>
          <p:nvPr/>
        </p:nvSpPr>
        <p:spPr>
          <a:xfrm>
            <a:off x="2221006" y="157794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576526" y="37584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チームの拠点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EFF26F1-6E13-FCEA-1161-3B5728F3BF33}"/>
              </a:ext>
            </a:extLst>
          </p:cNvPr>
          <p:cNvSpPr/>
          <p:nvPr/>
        </p:nvSpPr>
        <p:spPr>
          <a:xfrm>
            <a:off x="2186412" y="4133355"/>
            <a:ext cx="121058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331B53F-B8F1-242A-CB50-10C082F5F600}"/>
              </a:ext>
            </a:extLst>
          </p:cNvPr>
          <p:cNvSpPr txBox="1"/>
          <p:nvPr/>
        </p:nvSpPr>
        <p:spPr>
          <a:xfrm>
            <a:off x="2195312" y="43973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3940C2-1E7B-08E0-86B5-8EB4325CA389}"/>
              </a:ext>
            </a:extLst>
          </p:cNvPr>
          <p:cNvSpPr/>
          <p:nvPr/>
        </p:nvSpPr>
        <p:spPr>
          <a:xfrm>
            <a:off x="2186412" y="468280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BC10823-5C3C-9F6D-8974-63EA1A69B053}"/>
              </a:ext>
            </a:extLst>
          </p:cNvPr>
          <p:cNvSpPr txBox="1"/>
          <p:nvPr/>
        </p:nvSpPr>
        <p:spPr>
          <a:xfrm>
            <a:off x="2195312" y="494684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46CD6C-74D7-F756-EB57-71543236D15C}"/>
              </a:ext>
            </a:extLst>
          </p:cNvPr>
          <p:cNvSpPr txBox="1"/>
          <p:nvPr/>
        </p:nvSpPr>
        <p:spPr>
          <a:xfrm>
            <a:off x="806891" y="41339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0C9FE5-8C71-49AB-1DAA-E23767B9E94D}"/>
              </a:ext>
            </a:extLst>
          </p:cNvPr>
          <p:cNvSpPr txBox="1"/>
          <p:nvPr/>
        </p:nvSpPr>
        <p:spPr>
          <a:xfrm>
            <a:off x="800479" y="4682804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市町村区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854959" y="188336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3DA2A8A-C878-C5D8-4D71-8201E437C20C}"/>
              </a:ext>
            </a:extLst>
          </p:cNvPr>
          <p:cNvSpPr/>
          <p:nvPr/>
        </p:nvSpPr>
        <p:spPr>
          <a:xfrm>
            <a:off x="2212106" y="186873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88DA64-AE78-084A-A980-4B363917CD77}"/>
              </a:ext>
            </a:extLst>
          </p:cNvPr>
          <p:cNvSpPr txBox="1"/>
          <p:nvPr/>
        </p:nvSpPr>
        <p:spPr>
          <a:xfrm>
            <a:off x="2221006" y="213277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571417-79E9-BDC9-AB00-4D7BB2AB89DD}"/>
              </a:ext>
            </a:extLst>
          </p:cNvPr>
          <p:cNvSpPr txBox="1"/>
          <p:nvPr/>
        </p:nvSpPr>
        <p:spPr>
          <a:xfrm>
            <a:off x="540524" y="10071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チームの情報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EAA9F0-5153-6E26-37AC-7C002673AFFF}"/>
              </a:ext>
            </a:extLst>
          </p:cNvPr>
          <p:cNvSpPr txBox="1"/>
          <p:nvPr/>
        </p:nvSpPr>
        <p:spPr>
          <a:xfrm>
            <a:off x="854959" y="248865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チームロゴ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B46EFC-2F50-F378-9D1B-5477C0EDA971}"/>
              </a:ext>
            </a:extLst>
          </p:cNvPr>
          <p:cNvSpPr/>
          <p:nvPr/>
        </p:nvSpPr>
        <p:spPr>
          <a:xfrm>
            <a:off x="2212106" y="2486690"/>
            <a:ext cx="1232962" cy="2868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5891E4-2E08-9429-A724-5FBB52B38A00}"/>
              </a:ext>
            </a:extLst>
          </p:cNvPr>
          <p:cNvSpPr txBox="1"/>
          <p:nvPr/>
        </p:nvSpPr>
        <p:spPr>
          <a:xfrm>
            <a:off x="2221006" y="275073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D0B571-435D-8E8C-4654-7203997A9006}"/>
              </a:ext>
            </a:extLst>
          </p:cNvPr>
          <p:cNvSpPr txBox="1"/>
          <p:nvPr/>
        </p:nvSpPr>
        <p:spPr>
          <a:xfrm>
            <a:off x="854959" y="310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チームサイトなど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3E919-BC53-282F-8D5B-BAEE603767A1}"/>
              </a:ext>
            </a:extLst>
          </p:cNvPr>
          <p:cNvSpPr/>
          <p:nvPr/>
        </p:nvSpPr>
        <p:spPr>
          <a:xfrm>
            <a:off x="2212106" y="309004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DE85A1-656D-3E93-62CC-EEBDAB34B08A}"/>
              </a:ext>
            </a:extLst>
          </p:cNvPr>
          <p:cNvSpPr txBox="1"/>
          <p:nvPr/>
        </p:nvSpPr>
        <p:spPr>
          <a:xfrm>
            <a:off x="2221006" y="33540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242759-CB2B-837E-7D8A-C7B7E8F880E6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7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6057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367240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903516" y="146818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288704" y="1448105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903516" y="197968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2288704" y="200544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903516" y="252932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2288704" y="252555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903516" y="299542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2288704" y="304567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2237274" y="169969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2291937" y="22663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2283037" y="278249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2291937" y="329793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A939B2F-BFAF-A653-31EF-3BFFE4507D59}"/>
              </a:ext>
            </a:extLst>
          </p:cNvPr>
          <p:cNvSpPr/>
          <p:nvPr/>
        </p:nvSpPr>
        <p:spPr>
          <a:xfrm>
            <a:off x="1922875" y="3887938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26FFFD9-E89F-3827-E29A-4CF4CD0BD047}"/>
              </a:ext>
            </a:extLst>
          </p:cNvPr>
          <p:cNvSpPr txBox="1"/>
          <p:nvPr/>
        </p:nvSpPr>
        <p:spPr>
          <a:xfrm>
            <a:off x="540524" y="100715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ユーザ情報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6311"/>
              </p:ext>
            </p:extLst>
          </p:nvPr>
        </p:nvGraphicFramePr>
        <p:xfrm>
          <a:off x="336550" y="790067"/>
          <a:ext cx="9152954" cy="413984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文字含みかつ、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t.id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teams.team_name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team_members.role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を値として登録し、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表示は、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team_role_mst.label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を参照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team_members.number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team_addresses.prefecture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都道府県リストの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value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team_addresses.address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team_addresses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へ登録後、その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として登録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459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5229200"/>
            <a:ext cx="70150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フリガナの入力値は、ひらがな変換する処理を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70696"/>
              </p:ext>
            </p:extLst>
          </p:nvPr>
        </p:nvGraphicFramePr>
        <p:xfrm>
          <a:off x="336550" y="764704"/>
          <a:ext cx="9224962" cy="578075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姓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YYYY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mm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月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と比較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</a:t>
                      </a:r>
                      <a:r>
                        <a:rPr lang="en-US" altLang="ja-JP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.id</a:t>
                      </a:r>
                      <a:r>
                        <a:rPr lang="ja-JP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で存在チェック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53558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34976"/>
              </p:ext>
            </p:extLst>
          </p:nvPr>
        </p:nvGraphicFramePr>
        <p:xfrm>
          <a:off x="336550" y="764704"/>
          <a:ext cx="9224962" cy="3176860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4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02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チーム名を入力してください。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チーム名を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チームでの役割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3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桁以内入力してください。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数値で入力してください。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都道府県を選択してください。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住所を簡単に入力してください。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24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4752528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403762" y="1380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1378610" y="21324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1378610" y="2884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378610" y="36359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378610" y="43876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016902" y="13806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3781E5-9F6A-905B-9F7F-6FFA2A179EDC}"/>
              </a:ext>
            </a:extLst>
          </p:cNvPr>
          <p:cNvSpPr txBox="1"/>
          <p:nvPr/>
        </p:nvSpPr>
        <p:spPr>
          <a:xfrm>
            <a:off x="3016902" y="213286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ワタナベ　トウヤ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62AB8-84DF-B97F-A4B7-1A4D8CAD63B7}"/>
              </a:ext>
            </a:extLst>
          </p:cNvPr>
          <p:cNvSpPr txBox="1"/>
          <p:nvPr/>
        </p:nvSpPr>
        <p:spPr>
          <a:xfrm>
            <a:off x="3016902" y="2885023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YYYY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mm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016902" y="363718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accunt@gmail.com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016902" y="438934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39485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 +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name2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ruby1 +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ruby2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・左記と同じ形式で表示する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5CFD-7130-07F5-11A7-685A8CE86F7D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87671</TotalTime>
  <Words>2786</Words>
  <Application>Microsoft Macintosh PowerPoint</Application>
  <PresentationFormat>A4 210 x 297 mm</PresentationFormat>
  <Paragraphs>1204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굴림</vt:lpstr>
      <vt:lpstr>맑은 고딕</vt:lpstr>
      <vt:lpstr>Meiryo</vt:lpstr>
      <vt:lpstr>Meiryo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2920</cp:revision>
  <cp:lastPrinted>2019-01-29T07:36:25Z</cp:lastPrinted>
  <dcterms:created xsi:type="dcterms:W3CDTF">2016-04-24T23:26:34Z</dcterms:created>
  <dcterms:modified xsi:type="dcterms:W3CDTF">2023-01-13T09:22:38Z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