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8FF"/>
    <a:srgbClr val="8BA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51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62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49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3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5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5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0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1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51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C8F2-2A67-481F-A814-1E84082F7B39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9343-2D8A-47AC-9874-82EC396C1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5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01"/>
            <a:ext cx="12192000" cy="610899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0" y="661177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 smtClean="0"/>
              <a:t>https://www.berliner-zeitung.de/berlin/fahrzeugkrise-bei-der-bvg-ueberfuellte-bahnen-und-ausfaelle--28649826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079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39" y="0"/>
            <a:ext cx="9297723" cy="6858000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1447139" y="661177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 smtClean="0">
                <a:solidFill>
                  <a:schemeClr val="bg1"/>
                </a:solidFill>
              </a:rPr>
              <a:t>https://www.bz-berlin.de/artikel-archiv/club-feeling-in-der-u-bahn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BA5F4"/>
            </a:gs>
            <a:gs pos="100000">
              <a:srgbClr val="366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35" y="2267339"/>
            <a:ext cx="5744130" cy="126156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933061" y="3528900"/>
            <a:ext cx="3834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</a:rPr>
              <a:t>CONNECT.</a:t>
            </a:r>
          </a:p>
          <a:p>
            <a:r>
              <a:rPr lang="de-DE" sz="3600" dirty="0" smtClean="0">
                <a:solidFill>
                  <a:schemeClr val="bg1"/>
                </a:solidFill>
              </a:rPr>
              <a:t>SHARE.</a:t>
            </a:r>
          </a:p>
          <a:p>
            <a:r>
              <a:rPr lang="de-DE" sz="3600" dirty="0" smtClean="0">
                <a:solidFill>
                  <a:schemeClr val="bg1"/>
                </a:solidFill>
              </a:rPr>
              <a:t>TRAVEL.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6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arxes-tolina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sharevent</dc:title>
  <dc:creator>Ebert, Daniel</dc:creator>
  <cp:lastModifiedBy>Ebert, Daniel</cp:lastModifiedBy>
  <cp:revision>11</cp:revision>
  <dcterms:created xsi:type="dcterms:W3CDTF">2018-08-19T07:06:38Z</dcterms:created>
  <dcterms:modified xsi:type="dcterms:W3CDTF">2018-08-19T08:26:25Z</dcterms:modified>
</cp:coreProperties>
</file>