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8" r:id="rId3"/>
    <p:sldId id="269" r:id="rId4"/>
    <p:sldId id="272" r:id="rId5"/>
    <p:sldId id="266" r:id="rId6"/>
    <p:sldId id="260" r:id="rId7"/>
    <p:sldId id="263" r:id="rId8"/>
    <p:sldId id="262" r:id="rId9"/>
    <p:sldId id="261" r:id="rId10"/>
    <p:sldId id="264" r:id="rId11"/>
    <p:sldId id="267" r:id="rId12"/>
    <p:sldId id="273" r:id="rId13"/>
    <p:sldId id="274" r:id="rId14"/>
    <p:sldId id="275" r:id="rId15"/>
    <p:sldId id="27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F34B9-2935-45CF-9EDB-00B3D3801C5E}"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E9C2D2A5-EDF7-4A9C-BBE1-A87B686E4A97}">
      <dgm:prSet phldrT="[Text]" custT="1"/>
      <dgm:spPr/>
      <dgm:t>
        <a:bodyPr/>
        <a:lstStyle/>
        <a:p>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1</a:t>
          </a:r>
          <a:endParaRPr lang="en-US" sz="2400" dirty="0">
            <a:latin typeface="Times New Roman" panose="02020603050405020304" pitchFamily="18" charset="0"/>
            <a:cs typeface="Times New Roman" panose="02020603050405020304" pitchFamily="18" charset="0"/>
          </a:endParaRPr>
        </a:p>
      </dgm:t>
    </dgm:pt>
    <dgm:pt modelId="{31B87B4A-0C44-458A-B10E-ED4935F99258}" type="parTrans" cxnId="{56C7275B-7CDC-49FE-A564-FF7841281221}">
      <dgm:prSet/>
      <dgm:spPr/>
      <dgm:t>
        <a:bodyPr/>
        <a:lstStyle/>
        <a:p>
          <a:endParaRPr lang="en-US"/>
        </a:p>
      </dgm:t>
    </dgm:pt>
    <dgm:pt modelId="{25E766A4-370F-4151-B1E4-8F989E9BE492}" type="sibTrans" cxnId="{56C7275B-7CDC-49FE-A564-FF7841281221}">
      <dgm:prSet/>
      <dgm:spPr/>
      <dgm:t>
        <a:bodyPr/>
        <a:lstStyle/>
        <a:p>
          <a:endParaRPr lang="en-US"/>
        </a:p>
      </dgm:t>
    </dgm:pt>
    <dgm:pt modelId="{870238D5-D607-48A3-9FCE-480E8A6F9666}">
      <dgm:prSet phldrT="[Text]" custT="1"/>
      <dgm:spPr/>
      <dgm:t>
        <a:bodyPr/>
        <a:lstStyle/>
        <a:p>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2</a:t>
          </a:r>
          <a:endParaRPr lang="en-US" sz="2400" dirty="0">
            <a:latin typeface="Times New Roman" panose="02020603050405020304" pitchFamily="18" charset="0"/>
            <a:cs typeface="Times New Roman" panose="02020603050405020304" pitchFamily="18" charset="0"/>
          </a:endParaRPr>
        </a:p>
      </dgm:t>
    </dgm:pt>
    <dgm:pt modelId="{7E28A6FD-AFD6-4DE4-9B0F-12E7E8EAA0BC}" type="parTrans" cxnId="{D6A39F96-E534-43D7-910C-AC78896056BF}">
      <dgm:prSet/>
      <dgm:spPr/>
      <dgm:t>
        <a:bodyPr/>
        <a:lstStyle/>
        <a:p>
          <a:endParaRPr lang="en-US"/>
        </a:p>
      </dgm:t>
    </dgm:pt>
    <dgm:pt modelId="{1F1E02D5-2324-493E-8FC4-A90E9901BEB8}" type="sibTrans" cxnId="{D6A39F96-E534-43D7-910C-AC78896056BF}">
      <dgm:prSet/>
      <dgm:spPr/>
      <dgm:t>
        <a:bodyPr/>
        <a:lstStyle/>
        <a:p>
          <a:endParaRPr lang="en-US"/>
        </a:p>
      </dgm:t>
    </dgm:pt>
    <dgm:pt modelId="{741D7552-5B02-4B07-9AFC-A8C073930895}">
      <dgm:prSet phldrT="[Text]" custT="1"/>
      <dgm:spPr/>
      <dgm:t>
        <a:bodyPr/>
        <a:lstStyle/>
        <a:p>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LAN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D</a:t>
          </a:r>
          <a:endParaRPr lang="en-US" sz="2400" dirty="0">
            <a:latin typeface="Times New Roman" panose="02020603050405020304" pitchFamily="18" charset="0"/>
            <a:cs typeface="Times New Roman" panose="02020603050405020304" pitchFamily="18" charset="0"/>
          </a:endParaRPr>
        </a:p>
      </dgm:t>
    </dgm:pt>
    <dgm:pt modelId="{A300D34A-C576-428A-B649-C65A3334DC5E}" type="parTrans" cxnId="{F656F368-DFFF-40E7-B0B8-4328BA56B79C}">
      <dgm:prSet/>
      <dgm:spPr/>
      <dgm:t>
        <a:bodyPr/>
        <a:lstStyle/>
        <a:p>
          <a:endParaRPr lang="en-US"/>
        </a:p>
      </dgm:t>
    </dgm:pt>
    <dgm:pt modelId="{BB41EF98-2091-4F64-8C7F-D9D3B1889F54}" type="sibTrans" cxnId="{F656F368-DFFF-40E7-B0B8-4328BA56B79C}">
      <dgm:prSet/>
      <dgm:spPr/>
      <dgm:t>
        <a:bodyPr/>
        <a:lstStyle/>
        <a:p>
          <a:endParaRPr lang="en-US"/>
        </a:p>
      </dgm:t>
    </dgm:pt>
    <dgm:pt modelId="{3C83A5E1-9690-42B8-8AD8-E62B3D1152E1}">
      <dgm:prSet phldrT="[Text]" custT="1"/>
      <dgm:spPr/>
      <dgm:t>
        <a:bodyPr/>
        <a:lstStyle/>
        <a:p>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3</a:t>
          </a:r>
          <a:endParaRPr lang="en-US" sz="2400" dirty="0">
            <a:latin typeface="Times New Roman" panose="02020603050405020304" pitchFamily="18" charset="0"/>
            <a:cs typeface="Times New Roman" panose="02020603050405020304" pitchFamily="18" charset="0"/>
          </a:endParaRPr>
        </a:p>
      </dgm:t>
    </dgm:pt>
    <dgm:pt modelId="{B213D43F-EAB5-48D6-85BA-72608C206380}" type="parTrans" cxnId="{DB5226C2-AD22-40AE-83A6-620CAAAF0389}">
      <dgm:prSet/>
      <dgm:spPr/>
      <dgm:t>
        <a:bodyPr/>
        <a:lstStyle/>
        <a:p>
          <a:endParaRPr lang="en-US"/>
        </a:p>
      </dgm:t>
    </dgm:pt>
    <dgm:pt modelId="{676312FD-16D7-4F29-B6E2-6A1B18FB6E61}" type="sibTrans" cxnId="{DB5226C2-AD22-40AE-83A6-620CAAAF0389}">
      <dgm:prSet/>
      <dgm:spPr/>
      <dgm:t>
        <a:bodyPr/>
        <a:lstStyle/>
        <a:p>
          <a:endParaRPr lang="en-US"/>
        </a:p>
      </dgm:t>
    </dgm:pt>
    <dgm:pt modelId="{FE24F1B8-8545-4022-8DE7-F56041D83819}">
      <dgm:prSet phldrT="[Text]" custT="1"/>
      <dgm:spPr/>
      <dgm:t>
        <a:bodyPr/>
        <a:lstStyle/>
        <a:p>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endParaRPr lang="en-US" sz="2400" dirty="0">
            <a:latin typeface="Times New Roman" panose="02020603050405020304" pitchFamily="18" charset="0"/>
            <a:cs typeface="Times New Roman" panose="02020603050405020304" pitchFamily="18" charset="0"/>
          </a:endParaRPr>
        </a:p>
      </dgm:t>
    </dgm:pt>
    <dgm:pt modelId="{B060008C-39BF-48CF-A79D-7257EFACC6BB}" type="parTrans" cxnId="{FA9B720D-13CA-4A02-9DA2-1B2BEE5B46A9}">
      <dgm:prSet/>
      <dgm:spPr/>
      <dgm:t>
        <a:bodyPr/>
        <a:lstStyle/>
        <a:p>
          <a:endParaRPr lang="en-US"/>
        </a:p>
      </dgm:t>
    </dgm:pt>
    <dgm:pt modelId="{C3DEAAC4-040D-4A74-9AE6-5CB48D8AEE6B}" type="sibTrans" cxnId="{FA9B720D-13CA-4A02-9DA2-1B2BEE5B46A9}">
      <dgm:prSet/>
      <dgm:spPr/>
      <dgm:t>
        <a:bodyPr/>
        <a:lstStyle/>
        <a:p>
          <a:endParaRPr lang="en-US"/>
        </a:p>
      </dgm:t>
    </dgm:pt>
    <dgm:pt modelId="{F3FA6420-0D90-40B6-911E-F86181211287}">
      <dgm:prSet phldrT="[Text]" custT="1"/>
      <dgm:spPr/>
      <dgm:t>
        <a:bodyPr/>
        <a:lstStyle/>
        <a:p>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dgm:t>
    </dgm:pt>
    <dgm:pt modelId="{0B3296D7-1AD3-43C8-881D-9FAE7D212636}" type="sibTrans" cxnId="{513D9DBF-720C-4308-BDA6-3634E065493B}">
      <dgm:prSet/>
      <dgm:spPr/>
      <dgm:t>
        <a:bodyPr/>
        <a:lstStyle/>
        <a:p>
          <a:endParaRPr lang="en-US"/>
        </a:p>
      </dgm:t>
    </dgm:pt>
    <dgm:pt modelId="{93584822-D472-40E6-AFEB-C78D081606F1}" type="parTrans" cxnId="{513D9DBF-720C-4308-BDA6-3634E065493B}">
      <dgm:prSet/>
      <dgm:spPr/>
      <dgm:t>
        <a:bodyPr/>
        <a:lstStyle/>
        <a:p>
          <a:endParaRPr lang="en-US"/>
        </a:p>
      </dgm:t>
    </dgm:pt>
    <dgm:pt modelId="{445C1A01-673F-49E0-AE92-F39D0DBF1012}" type="pres">
      <dgm:prSet presAssocID="{5C7F34B9-2935-45CF-9EDB-00B3D3801C5E}" presName="linearFlow" presStyleCnt="0">
        <dgm:presLayoutVars>
          <dgm:dir/>
          <dgm:animLvl val="lvl"/>
          <dgm:resizeHandles val="exact"/>
        </dgm:presLayoutVars>
      </dgm:prSet>
      <dgm:spPr/>
    </dgm:pt>
    <dgm:pt modelId="{4F98B742-2B9B-486A-98FA-F521E58C2B66}" type="pres">
      <dgm:prSet presAssocID="{E9C2D2A5-EDF7-4A9C-BBE1-A87B686E4A97}" presName="composite" presStyleCnt="0"/>
      <dgm:spPr/>
    </dgm:pt>
    <dgm:pt modelId="{F034F3FE-DC44-42CE-A831-A3E66EE14B1F}" type="pres">
      <dgm:prSet presAssocID="{E9C2D2A5-EDF7-4A9C-BBE1-A87B686E4A97}" presName="parentText" presStyleLbl="alignNode1" presStyleIdx="0" presStyleCnt="3">
        <dgm:presLayoutVars>
          <dgm:chMax val="1"/>
          <dgm:bulletEnabled val="1"/>
        </dgm:presLayoutVars>
      </dgm:prSet>
      <dgm:spPr/>
      <dgm:t>
        <a:bodyPr/>
        <a:lstStyle/>
        <a:p>
          <a:endParaRPr lang="en-US"/>
        </a:p>
      </dgm:t>
    </dgm:pt>
    <dgm:pt modelId="{22C96CE8-AA75-4981-B3C1-7CCE4CC08C87}" type="pres">
      <dgm:prSet presAssocID="{E9C2D2A5-EDF7-4A9C-BBE1-A87B686E4A97}" presName="descendantText" presStyleLbl="alignAcc1" presStyleIdx="0" presStyleCnt="3">
        <dgm:presLayoutVars>
          <dgm:bulletEnabled val="1"/>
        </dgm:presLayoutVars>
      </dgm:prSet>
      <dgm:spPr/>
      <dgm:t>
        <a:bodyPr/>
        <a:lstStyle/>
        <a:p>
          <a:endParaRPr lang="en-US"/>
        </a:p>
      </dgm:t>
    </dgm:pt>
    <dgm:pt modelId="{0BFBF327-32C4-4E64-9E7F-CF813F184FD9}" type="pres">
      <dgm:prSet presAssocID="{25E766A4-370F-4151-B1E4-8F989E9BE492}" presName="sp" presStyleCnt="0"/>
      <dgm:spPr/>
    </dgm:pt>
    <dgm:pt modelId="{EAE85DA7-2872-48CC-91DB-DF19EFB3F750}" type="pres">
      <dgm:prSet presAssocID="{870238D5-D607-48A3-9FCE-480E8A6F9666}" presName="composite" presStyleCnt="0"/>
      <dgm:spPr/>
    </dgm:pt>
    <dgm:pt modelId="{83D7B1A3-E431-4671-B109-E00BD55C624B}" type="pres">
      <dgm:prSet presAssocID="{870238D5-D607-48A3-9FCE-480E8A6F9666}" presName="parentText" presStyleLbl="alignNode1" presStyleIdx="1" presStyleCnt="3">
        <dgm:presLayoutVars>
          <dgm:chMax val="1"/>
          <dgm:bulletEnabled val="1"/>
        </dgm:presLayoutVars>
      </dgm:prSet>
      <dgm:spPr/>
      <dgm:t>
        <a:bodyPr/>
        <a:lstStyle/>
        <a:p>
          <a:endParaRPr lang="en-US"/>
        </a:p>
      </dgm:t>
    </dgm:pt>
    <dgm:pt modelId="{D701EEE1-ECD8-4F69-9AEE-3493FE2C741B}" type="pres">
      <dgm:prSet presAssocID="{870238D5-D607-48A3-9FCE-480E8A6F9666}" presName="descendantText" presStyleLbl="alignAcc1" presStyleIdx="1" presStyleCnt="3">
        <dgm:presLayoutVars>
          <dgm:bulletEnabled val="1"/>
        </dgm:presLayoutVars>
      </dgm:prSet>
      <dgm:spPr/>
      <dgm:t>
        <a:bodyPr/>
        <a:lstStyle/>
        <a:p>
          <a:endParaRPr lang="en-US"/>
        </a:p>
      </dgm:t>
    </dgm:pt>
    <dgm:pt modelId="{737D972C-F0A3-49F3-A008-A69742148F90}" type="pres">
      <dgm:prSet presAssocID="{1F1E02D5-2324-493E-8FC4-A90E9901BEB8}" presName="sp" presStyleCnt="0"/>
      <dgm:spPr/>
    </dgm:pt>
    <dgm:pt modelId="{CEC0FA2B-BBE2-4387-A5C3-CA7529251ED1}" type="pres">
      <dgm:prSet presAssocID="{3C83A5E1-9690-42B8-8AD8-E62B3D1152E1}" presName="composite" presStyleCnt="0"/>
      <dgm:spPr/>
    </dgm:pt>
    <dgm:pt modelId="{ED79F089-937A-41B5-A30D-9BC426F3279E}" type="pres">
      <dgm:prSet presAssocID="{3C83A5E1-9690-42B8-8AD8-E62B3D1152E1}" presName="parentText" presStyleLbl="alignNode1" presStyleIdx="2" presStyleCnt="3">
        <dgm:presLayoutVars>
          <dgm:chMax val="1"/>
          <dgm:bulletEnabled val="1"/>
        </dgm:presLayoutVars>
      </dgm:prSet>
      <dgm:spPr/>
      <dgm:t>
        <a:bodyPr/>
        <a:lstStyle/>
        <a:p>
          <a:endParaRPr lang="en-US"/>
        </a:p>
      </dgm:t>
    </dgm:pt>
    <dgm:pt modelId="{E651C36D-84A0-4948-B8DD-49E605C8D181}" type="pres">
      <dgm:prSet presAssocID="{3C83A5E1-9690-42B8-8AD8-E62B3D1152E1}" presName="descendantText" presStyleLbl="alignAcc1" presStyleIdx="2" presStyleCnt="3">
        <dgm:presLayoutVars>
          <dgm:bulletEnabled val="1"/>
        </dgm:presLayoutVars>
      </dgm:prSet>
      <dgm:spPr/>
      <dgm:t>
        <a:bodyPr/>
        <a:lstStyle/>
        <a:p>
          <a:endParaRPr lang="en-US"/>
        </a:p>
      </dgm:t>
    </dgm:pt>
  </dgm:ptLst>
  <dgm:cxnLst>
    <dgm:cxn modelId="{C8F6AE86-455C-44CC-95D6-EE9121A2C7C3}" type="presOf" srcId="{741D7552-5B02-4B07-9AFC-A8C073930895}" destId="{D701EEE1-ECD8-4F69-9AEE-3493FE2C741B}" srcOrd="0" destOrd="0" presId="urn:microsoft.com/office/officeart/2005/8/layout/chevron2"/>
    <dgm:cxn modelId="{513D9DBF-720C-4308-BDA6-3634E065493B}" srcId="{E9C2D2A5-EDF7-4A9C-BBE1-A87B686E4A97}" destId="{F3FA6420-0D90-40B6-911E-F86181211287}" srcOrd="0" destOrd="0" parTransId="{93584822-D472-40E6-AFEB-C78D081606F1}" sibTransId="{0B3296D7-1AD3-43C8-881D-9FAE7D212636}"/>
    <dgm:cxn modelId="{FA9B720D-13CA-4A02-9DA2-1B2BEE5B46A9}" srcId="{3C83A5E1-9690-42B8-8AD8-E62B3D1152E1}" destId="{FE24F1B8-8545-4022-8DE7-F56041D83819}" srcOrd="0" destOrd="0" parTransId="{B060008C-39BF-48CF-A79D-7257EFACC6BB}" sibTransId="{C3DEAAC4-040D-4A74-9AE6-5CB48D8AEE6B}"/>
    <dgm:cxn modelId="{4E2B8CA3-4791-4332-AF1A-F8D8CA96724C}" type="presOf" srcId="{F3FA6420-0D90-40B6-911E-F86181211287}" destId="{22C96CE8-AA75-4981-B3C1-7CCE4CC08C87}" srcOrd="0" destOrd="0" presId="urn:microsoft.com/office/officeart/2005/8/layout/chevron2"/>
    <dgm:cxn modelId="{7F8C93D8-950B-4223-9B3E-910B33BC79E6}" type="presOf" srcId="{FE24F1B8-8545-4022-8DE7-F56041D83819}" destId="{E651C36D-84A0-4948-B8DD-49E605C8D181}" srcOrd="0" destOrd="0" presId="urn:microsoft.com/office/officeart/2005/8/layout/chevron2"/>
    <dgm:cxn modelId="{DB5226C2-AD22-40AE-83A6-620CAAAF0389}" srcId="{5C7F34B9-2935-45CF-9EDB-00B3D3801C5E}" destId="{3C83A5E1-9690-42B8-8AD8-E62B3D1152E1}" srcOrd="2" destOrd="0" parTransId="{B213D43F-EAB5-48D6-85BA-72608C206380}" sibTransId="{676312FD-16D7-4F29-B6E2-6A1B18FB6E61}"/>
    <dgm:cxn modelId="{284C6AE5-0FD3-478C-B2FA-47000C0DDCD3}" type="presOf" srcId="{E9C2D2A5-EDF7-4A9C-BBE1-A87B686E4A97}" destId="{F034F3FE-DC44-42CE-A831-A3E66EE14B1F}" srcOrd="0" destOrd="0" presId="urn:microsoft.com/office/officeart/2005/8/layout/chevron2"/>
    <dgm:cxn modelId="{56C7275B-7CDC-49FE-A564-FF7841281221}" srcId="{5C7F34B9-2935-45CF-9EDB-00B3D3801C5E}" destId="{E9C2D2A5-EDF7-4A9C-BBE1-A87B686E4A97}" srcOrd="0" destOrd="0" parTransId="{31B87B4A-0C44-458A-B10E-ED4935F99258}" sibTransId="{25E766A4-370F-4151-B1E4-8F989E9BE492}"/>
    <dgm:cxn modelId="{D6A39F96-E534-43D7-910C-AC78896056BF}" srcId="{5C7F34B9-2935-45CF-9EDB-00B3D3801C5E}" destId="{870238D5-D607-48A3-9FCE-480E8A6F9666}" srcOrd="1" destOrd="0" parTransId="{7E28A6FD-AFD6-4DE4-9B0F-12E7E8EAA0BC}" sibTransId="{1F1E02D5-2324-493E-8FC4-A90E9901BEB8}"/>
    <dgm:cxn modelId="{F656F368-DFFF-40E7-B0B8-4328BA56B79C}" srcId="{870238D5-D607-48A3-9FCE-480E8A6F9666}" destId="{741D7552-5B02-4B07-9AFC-A8C073930895}" srcOrd="0" destOrd="0" parTransId="{A300D34A-C576-428A-B649-C65A3334DC5E}" sibTransId="{BB41EF98-2091-4F64-8C7F-D9D3B1889F54}"/>
    <dgm:cxn modelId="{54F669CB-DD20-48FA-8919-C80C821FC6DF}" type="presOf" srcId="{5C7F34B9-2935-45CF-9EDB-00B3D3801C5E}" destId="{445C1A01-673F-49E0-AE92-F39D0DBF1012}" srcOrd="0" destOrd="0" presId="urn:microsoft.com/office/officeart/2005/8/layout/chevron2"/>
    <dgm:cxn modelId="{662A4E8C-8ECF-4D73-8DDF-82FBD455D952}" type="presOf" srcId="{870238D5-D607-48A3-9FCE-480E8A6F9666}" destId="{83D7B1A3-E431-4671-B109-E00BD55C624B}" srcOrd="0" destOrd="0" presId="urn:microsoft.com/office/officeart/2005/8/layout/chevron2"/>
    <dgm:cxn modelId="{AE0472EF-FC66-413E-9429-6E55FB90AF24}" type="presOf" srcId="{3C83A5E1-9690-42B8-8AD8-E62B3D1152E1}" destId="{ED79F089-937A-41B5-A30D-9BC426F3279E}" srcOrd="0" destOrd="0" presId="urn:microsoft.com/office/officeart/2005/8/layout/chevron2"/>
    <dgm:cxn modelId="{CF0893AA-A95B-4022-A81D-1E688829DD77}" type="presParOf" srcId="{445C1A01-673F-49E0-AE92-F39D0DBF1012}" destId="{4F98B742-2B9B-486A-98FA-F521E58C2B66}" srcOrd="0" destOrd="0" presId="urn:microsoft.com/office/officeart/2005/8/layout/chevron2"/>
    <dgm:cxn modelId="{EA73C524-9FF7-4A9E-A035-86D15D4AC5DB}" type="presParOf" srcId="{4F98B742-2B9B-486A-98FA-F521E58C2B66}" destId="{F034F3FE-DC44-42CE-A831-A3E66EE14B1F}" srcOrd="0" destOrd="0" presId="urn:microsoft.com/office/officeart/2005/8/layout/chevron2"/>
    <dgm:cxn modelId="{F36ECA17-BED7-4DF6-B5DE-351131F2A3A0}" type="presParOf" srcId="{4F98B742-2B9B-486A-98FA-F521E58C2B66}" destId="{22C96CE8-AA75-4981-B3C1-7CCE4CC08C87}" srcOrd="1" destOrd="0" presId="urn:microsoft.com/office/officeart/2005/8/layout/chevron2"/>
    <dgm:cxn modelId="{BC75AB2D-CDC1-46B4-B6B2-118252DEE4CD}" type="presParOf" srcId="{445C1A01-673F-49E0-AE92-F39D0DBF1012}" destId="{0BFBF327-32C4-4E64-9E7F-CF813F184FD9}" srcOrd="1" destOrd="0" presId="urn:microsoft.com/office/officeart/2005/8/layout/chevron2"/>
    <dgm:cxn modelId="{F9866C34-AA82-49E3-B133-033424D3F6B1}" type="presParOf" srcId="{445C1A01-673F-49E0-AE92-F39D0DBF1012}" destId="{EAE85DA7-2872-48CC-91DB-DF19EFB3F750}" srcOrd="2" destOrd="0" presId="urn:microsoft.com/office/officeart/2005/8/layout/chevron2"/>
    <dgm:cxn modelId="{E3CB8EDB-9925-4D0A-915D-841094303572}" type="presParOf" srcId="{EAE85DA7-2872-48CC-91DB-DF19EFB3F750}" destId="{83D7B1A3-E431-4671-B109-E00BD55C624B}" srcOrd="0" destOrd="0" presId="urn:microsoft.com/office/officeart/2005/8/layout/chevron2"/>
    <dgm:cxn modelId="{C286218D-6827-460A-9733-4DF859D16FD8}" type="presParOf" srcId="{EAE85DA7-2872-48CC-91DB-DF19EFB3F750}" destId="{D701EEE1-ECD8-4F69-9AEE-3493FE2C741B}" srcOrd="1" destOrd="0" presId="urn:microsoft.com/office/officeart/2005/8/layout/chevron2"/>
    <dgm:cxn modelId="{BE8BDBF6-EA8C-43B9-9B6D-277ECCAC78E1}" type="presParOf" srcId="{445C1A01-673F-49E0-AE92-F39D0DBF1012}" destId="{737D972C-F0A3-49F3-A008-A69742148F90}" srcOrd="3" destOrd="0" presId="urn:microsoft.com/office/officeart/2005/8/layout/chevron2"/>
    <dgm:cxn modelId="{2EFD04F2-22B0-409A-9734-43730FE1B8B3}" type="presParOf" srcId="{445C1A01-673F-49E0-AE92-F39D0DBF1012}" destId="{CEC0FA2B-BBE2-4387-A5C3-CA7529251ED1}" srcOrd="4" destOrd="0" presId="urn:microsoft.com/office/officeart/2005/8/layout/chevron2"/>
    <dgm:cxn modelId="{F82F2381-BAF1-49E3-951F-3A4D7F57FC4A}" type="presParOf" srcId="{CEC0FA2B-BBE2-4387-A5C3-CA7529251ED1}" destId="{ED79F089-937A-41B5-A30D-9BC426F3279E}" srcOrd="0" destOrd="0" presId="urn:microsoft.com/office/officeart/2005/8/layout/chevron2"/>
    <dgm:cxn modelId="{22898FD7-E68D-4C2F-B0B2-1DEF052DE8AC}" type="presParOf" srcId="{CEC0FA2B-BBE2-4387-A5C3-CA7529251ED1}" destId="{E651C36D-84A0-4948-B8DD-49E605C8D1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4F3FE-DC44-42CE-A831-A3E66EE14B1F}">
      <dsp:nvSpPr>
        <dsp:cNvPr id="0" name=""/>
        <dsp:cNvSpPr/>
      </dsp:nvSpPr>
      <dsp:spPr>
        <a:xfrm rot="5400000">
          <a:off x="-211065" y="213161"/>
          <a:ext cx="1407100" cy="98497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Phần</a:t>
          </a:r>
          <a:r>
            <a:rPr lang="en-US" sz="2400" kern="1200" dirty="0" smtClean="0">
              <a:latin typeface="Times New Roman" panose="02020603050405020304" pitchFamily="18" charset="0"/>
              <a:cs typeface="Times New Roman" panose="02020603050405020304" pitchFamily="18" charset="0"/>
            </a:rPr>
            <a:t> 1</a:t>
          </a:r>
          <a:endParaRPr lang="en-US" sz="2400" kern="1200" dirty="0">
            <a:latin typeface="Times New Roman" panose="02020603050405020304" pitchFamily="18" charset="0"/>
            <a:cs typeface="Times New Roman" panose="02020603050405020304" pitchFamily="18" charset="0"/>
          </a:endParaRPr>
        </a:p>
      </dsp:txBody>
      <dsp:txXfrm rot="-5400000">
        <a:off x="0" y="494581"/>
        <a:ext cx="984970" cy="422130"/>
      </dsp:txXfrm>
    </dsp:sp>
    <dsp:sp modelId="{22C96CE8-AA75-4981-B3C1-7CCE4CC08C87}">
      <dsp:nvSpPr>
        <dsp:cNvPr id="0" name=""/>
        <dsp:cNvSpPr/>
      </dsp:nvSpPr>
      <dsp:spPr>
        <a:xfrm rot="5400000">
          <a:off x="3496770" y="-2509704"/>
          <a:ext cx="914615" cy="593821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latin typeface="Times New Roman" panose="02020603050405020304" pitchFamily="18" charset="0"/>
              <a:cs typeface="Times New Roman" panose="02020603050405020304" pitchFamily="18" charset="0"/>
            </a:rPr>
            <a:t>Mạng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máy</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tính</a:t>
          </a:r>
          <a:endParaRPr lang="en-US" sz="2400" kern="1200" dirty="0">
            <a:latin typeface="Times New Roman" panose="02020603050405020304" pitchFamily="18" charset="0"/>
            <a:cs typeface="Times New Roman" panose="02020603050405020304" pitchFamily="18" charset="0"/>
          </a:endParaRPr>
        </a:p>
      </dsp:txBody>
      <dsp:txXfrm rot="-5400000">
        <a:off x="984970" y="46744"/>
        <a:ext cx="5893567" cy="825319"/>
      </dsp:txXfrm>
    </dsp:sp>
    <dsp:sp modelId="{83D7B1A3-E431-4671-B109-E00BD55C624B}">
      <dsp:nvSpPr>
        <dsp:cNvPr id="0" name=""/>
        <dsp:cNvSpPr/>
      </dsp:nvSpPr>
      <dsp:spPr>
        <a:xfrm rot="5400000">
          <a:off x="-211065" y="1423566"/>
          <a:ext cx="1407100" cy="984970"/>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Phần</a:t>
          </a:r>
          <a:r>
            <a:rPr lang="en-US" sz="2400" kern="1200" dirty="0" smtClean="0">
              <a:latin typeface="Times New Roman" panose="02020603050405020304" pitchFamily="18" charset="0"/>
              <a:cs typeface="Times New Roman" panose="02020603050405020304" pitchFamily="18" charset="0"/>
            </a:rPr>
            <a:t> 2</a:t>
          </a:r>
          <a:endParaRPr lang="en-US" sz="2400" kern="1200" dirty="0">
            <a:latin typeface="Times New Roman" panose="02020603050405020304" pitchFamily="18" charset="0"/>
            <a:cs typeface="Times New Roman" panose="02020603050405020304" pitchFamily="18" charset="0"/>
          </a:endParaRPr>
        </a:p>
      </dsp:txBody>
      <dsp:txXfrm rot="-5400000">
        <a:off x="0" y="1704986"/>
        <a:ext cx="984970" cy="422130"/>
      </dsp:txXfrm>
    </dsp:sp>
    <dsp:sp modelId="{D701EEE1-ECD8-4F69-9AEE-3493FE2C741B}">
      <dsp:nvSpPr>
        <dsp:cNvPr id="0" name=""/>
        <dsp:cNvSpPr/>
      </dsp:nvSpPr>
      <dsp:spPr>
        <a:xfrm rot="5400000">
          <a:off x="3496770" y="-1299298"/>
          <a:ext cx="914615" cy="593821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latin typeface="Times New Roman" panose="02020603050405020304" pitchFamily="18" charset="0"/>
              <a:cs typeface="Times New Roman" panose="02020603050405020304" pitchFamily="18" charset="0"/>
            </a:rPr>
            <a:t>Tổng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quan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mạng</a:t>
          </a:r>
          <a:r>
            <a:rPr lang="en-US" sz="2400" kern="1200" dirty="0" smtClean="0">
              <a:latin typeface="Times New Roman" panose="02020603050405020304" pitchFamily="18" charset="0"/>
              <a:cs typeface="Times New Roman" panose="02020603050405020304" pitchFamily="18" charset="0"/>
            </a:rPr>
            <a:t> LAN </a:t>
          </a:r>
          <a:r>
            <a:rPr lang="en-US" sz="2400" kern="1200" dirty="0" err="1" smtClean="0">
              <a:latin typeface="Times New Roman" panose="02020603050405020304" pitchFamily="18" charset="0"/>
              <a:cs typeface="Times New Roman" panose="02020603050405020304" pitchFamily="18" charset="0"/>
            </a:rPr>
            <a:t>nhà</a:t>
          </a:r>
          <a:r>
            <a:rPr lang="en-US" sz="2400" kern="1200" dirty="0" smtClean="0">
              <a:latin typeface="Times New Roman" panose="02020603050405020304" pitchFamily="18" charset="0"/>
              <a:cs typeface="Times New Roman" panose="02020603050405020304" pitchFamily="18" charset="0"/>
            </a:rPr>
            <a:t> D</a:t>
          </a:r>
          <a:endParaRPr lang="en-US" sz="2400" kern="1200" dirty="0">
            <a:latin typeface="Times New Roman" panose="02020603050405020304" pitchFamily="18" charset="0"/>
            <a:cs typeface="Times New Roman" panose="02020603050405020304" pitchFamily="18" charset="0"/>
          </a:endParaRPr>
        </a:p>
      </dsp:txBody>
      <dsp:txXfrm rot="-5400000">
        <a:off x="984970" y="1257150"/>
        <a:ext cx="5893567" cy="825319"/>
      </dsp:txXfrm>
    </dsp:sp>
    <dsp:sp modelId="{ED79F089-937A-41B5-A30D-9BC426F3279E}">
      <dsp:nvSpPr>
        <dsp:cNvPr id="0" name=""/>
        <dsp:cNvSpPr/>
      </dsp:nvSpPr>
      <dsp:spPr>
        <a:xfrm rot="5400000">
          <a:off x="-211065" y="2633971"/>
          <a:ext cx="1407100" cy="984970"/>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Phần</a:t>
          </a:r>
          <a:r>
            <a:rPr lang="en-US" sz="2400" kern="1200" dirty="0" smtClean="0">
              <a:latin typeface="Times New Roman" panose="02020603050405020304" pitchFamily="18" charset="0"/>
              <a:cs typeface="Times New Roman" panose="02020603050405020304" pitchFamily="18" charset="0"/>
            </a:rPr>
            <a:t> 3</a:t>
          </a:r>
          <a:endParaRPr lang="en-US" sz="2400" kern="1200" dirty="0">
            <a:latin typeface="Times New Roman" panose="02020603050405020304" pitchFamily="18" charset="0"/>
            <a:cs typeface="Times New Roman" panose="02020603050405020304" pitchFamily="18" charset="0"/>
          </a:endParaRPr>
        </a:p>
      </dsp:txBody>
      <dsp:txXfrm rot="-5400000">
        <a:off x="0" y="2915391"/>
        <a:ext cx="984970" cy="422130"/>
      </dsp:txXfrm>
    </dsp:sp>
    <dsp:sp modelId="{E651C36D-84A0-4948-B8DD-49E605C8D181}">
      <dsp:nvSpPr>
        <dsp:cNvPr id="0" name=""/>
        <dsp:cNvSpPr/>
      </dsp:nvSpPr>
      <dsp:spPr>
        <a:xfrm rot="5400000">
          <a:off x="3496770" y="-88893"/>
          <a:ext cx="914615" cy="593821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imes New Roman" panose="02020603050405020304" pitchFamily="18" charset="0"/>
              <a:cs typeface="Times New Roman" panose="02020603050405020304" pitchFamily="18" charset="0"/>
            </a:rPr>
            <a:t>Chi </a:t>
          </a:r>
          <a:r>
            <a:rPr lang="en-US" sz="2400" kern="1200" dirty="0" err="1" smtClean="0">
              <a:latin typeface="Times New Roman" panose="02020603050405020304" pitchFamily="18" charset="0"/>
              <a:cs typeface="Times New Roman" panose="02020603050405020304" pitchFamily="18" charset="0"/>
            </a:rPr>
            <a:t>tiết</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cấu</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hình</a:t>
          </a:r>
          <a:endParaRPr lang="en-US" sz="2400" kern="1200" dirty="0">
            <a:latin typeface="Times New Roman" panose="02020603050405020304" pitchFamily="18" charset="0"/>
            <a:cs typeface="Times New Roman" panose="02020603050405020304" pitchFamily="18" charset="0"/>
          </a:endParaRPr>
        </a:p>
      </dsp:txBody>
      <dsp:txXfrm rot="-5400000">
        <a:off x="984970" y="2467555"/>
        <a:ext cx="5893567" cy="8253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DBFCC-FB30-425F-873F-DF0CA29D3174}"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225875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BFCC-FB30-425F-873F-DF0CA29D3174}"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414240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BFCC-FB30-425F-873F-DF0CA29D3174}"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287613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DBFCC-FB30-425F-873F-DF0CA29D3174}"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271960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DDBFCC-FB30-425F-873F-DF0CA29D3174}"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121039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DDBFCC-FB30-425F-873F-DF0CA29D3174}"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263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DDBFCC-FB30-425F-873F-DF0CA29D3174}" type="datetimeFigureOut">
              <a:rPr lang="en-US" smtClean="0"/>
              <a:t>11/30/18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324613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DBFCC-FB30-425F-873F-DF0CA29D3174}" type="datetimeFigureOut">
              <a:rPr lang="en-US" smtClean="0"/>
              <a:t>11/30/18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13547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DBFCC-FB30-425F-873F-DF0CA29D3174}" type="datetimeFigureOut">
              <a:rPr lang="en-US" smtClean="0"/>
              <a:t>11/30/18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368407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DDBFCC-FB30-425F-873F-DF0CA29D3174}"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29475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DDBFCC-FB30-425F-873F-DF0CA29D3174}"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3ED20-577A-4DE6-A2E1-071D2079C686}" type="slidenum">
              <a:rPr lang="en-US" smtClean="0"/>
              <a:t>‹#›</a:t>
            </a:fld>
            <a:endParaRPr lang="en-US"/>
          </a:p>
        </p:txBody>
      </p:sp>
    </p:spTree>
    <p:extLst>
      <p:ext uri="{BB962C8B-B14F-4D97-AF65-F5344CB8AC3E}">
        <p14:creationId xmlns:p14="http://schemas.microsoft.com/office/powerpoint/2010/main" val="321470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DBFCC-FB30-425F-873F-DF0CA29D3174}" type="datetimeFigureOut">
              <a:rPr lang="en-US" smtClean="0"/>
              <a:t>11/30/18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3ED20-577A-4DE6-A2E1-071D2079C686}" type="slidenum">
              <a:rPr lang="en-US" smtClean="0"/>
              <a:t>‹#›</a:t>
            </a:fld>
            <a:endParaRPr lang="en-US"/>
          </a:p>
        </p:txBody>
      </p:sp>
    </p:spTree>
    <p:extLst>
      <p:ext uri="{BB962C8B-B14F-4D97-AF65-F5344CB8AC3E}">
        <p14:creationId xmlns:p14="http://schemas.microsoft.com/office/powerpoint/2010/main" val="362639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993" y="1491224"/>
            <a:ext cx="1056011" cy="815863"/>
          </a:xfrm>
          <a:prstGeom prst="rect">
            <a:avLst/>
          </a:prstGeom>
        </p:spPr>
      </p:pic>
      <p:sp>
        <p:nvSpPr>
          <p:cNvPr id="4" name="TextBox 3"/>
          <p:cNvSpPr txBox="1"/>
          <p:nvPr/>
        </p:nvSpPr>
        <p:spPr>
          <a:xfrm>
            <a:off x="3219281" y="752560"/>
            <a:ext cx="5753437" cy="738664"/>
          </a:xfrm>
          <a:prstGeom prst="rect">
            <a:avLst/>
          </a:prstGeom>
          <a:noFill/>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TỔNG LIÊN ĐOÀN LAO ĐỘNG VIỆT NAM</a:t>
            </a:r>
          </a:p>
          <a:p>
            <a:pPr algn="ctr"/>
            <a:r>
              <a:rPr lang="en-US" sz="1400" b="1" dirty="0" smtClean="0">
                <a:latin typeface="Times New Roman" panose="02020603050405020304" pitchFamily="18" charset="0"/>
                <a:cs typeface="Times New Roman" panose="02020603050405020304" pitchFamily="18" charset="0"/>
              </a:rPr>
              <a:t>TRƯỜNG ĐẠI HỌC TÔN ĐỨC THẮNG</a:t>
            </a:r>
          </a:p>
          <a:p>
            <a:pPr algn="ctr"/>
            <a:r>
              <a:rPr lang="en-US" sz="1400" b="1" dirty="0" smtClean="0">
                <a:latin typeface="Times New Roman" panose="02020603050405020304" pitchFamily="18" charset="0"/>
                <a:cs typeface="Times New Roman" panose="02020603050405020304" pitchFamily="18" charset="0"/>
              </a:rPr>
              <a:t>KHOA CÔNG NGHỆ THÔNG TIN</a:t>
            </a:r>
          </a:p>
        </p:txBody>
      </p:sp>
      <p:sp>
        <p:nvSpPr>
          <p:cNvPr id="5" name="TextBox 4"/>
          <p:cNvSpPr txBox="1"/>
          <p:nvPr/>
        </p:nvSpPr>
        <p:spPr>
          <a:xfrm>
            <a:off x="3049346" y="2658684"/>
            <a:ext cx="6093303" cy="1107996"/>
          </a:xfrm>
          <a:prstGeom prst="rect">
            <a:avLst/>
          </a:prstGeom>
          <a:noFill/>
        </p:spPr>
        <p:txBody>
          <a:bodyPr wrap="square" rtlCol="0">
            <a:spAutoFit/>
          </a:bodyPr>
          <a:lstStyle/>
          <a:p>
            <a:pPr algn="ctr"/>
            <a:r>
              <a:rPr lang="vi-VN" sz="2400" b="1" dirty="0" smtClean="0">
                <a:latin typeface="Times New Roman" panose="02020603050405020304" pitchFamily="18" charset="0"/>
                <a:cs typeface="Times New Roman" panose="02020603050405020304" pitchFamily="18" charset="0"/>
              </a:rPr>
              <a:t>Thiết kế, xây dựng hệ thống mạng máy tính cho tòa nhà D trường ĐH Tôn Đức Thắng</a:t>
            </a:r>
            <a:endParaRPr lang="en-US" sz="2400" b="1" dirty="0" smtClean="0">
              <a:latin typeface="Times New Roman" panose="02020603050405020304" pitchFamily="18" charset="0"/>
              <a:cs typeface="Times New Roman" panose="02020603050405020304" pitchFamily="18" charset="0"/>
            </a:endParaRPr>
          </a:p>
          <a:p>
            <a:endParaRPr lang="en-US" dirty="0"/>
          </a:p>
        </p:txBody>
      </p:sp>
      <p:sp>
        <p:nvSpPr>
          <p:cNvPr id="6" name="TextBox 5"/>
          <p:cNvSpPr txBox="1"/>
          <p:nvPr/>
        </p:nvSpPr>
        <p:spPr>
          <a:xfrm>
            <a:off x="6303695" y="4381675"/>
            <a:ext cx="3997465" cy="1323439"/>
          </a:xfrm>
          <a:prstGeom prst="rect">
            <a:avLst/>
          </a:prstGeom>
          <a:noFill/>
        </p:spPr>
        <p:txBody>
          <a:bodyPr wrap="square" rtlCol="0">
            <a:spAutoFit/>
          </a:bodyPr>
          <a:lstStyle/>
          <a:p>
            <a:pPr algn="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h</a:t>
            </a:r>
            <a:r>
              <a:rPr lang="vi-VN" sz="1600" dirty="0">
                <a:latin typeface="Times New Roman" panose="02020603050405020304" pitchFamily="18" charset="0"/>
                <a:cs typeface="Times New Roman" panose="02020603050405020304" pitchFamily="18" charset="0"/>
              </a:rPr>
              <a:t>ướng dẫn: </a:t>
            </a:r>
            <a:r>
              <a:rPr lang="vi-VN" sz="1600" b="1" dirty="0">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S TRƯỜNG ĐÌNH TÚ</a:t>
            </a:r>
            <a:endParaRPr lang="en-US" sz="1600" dirty="0">
              <a:latin typeface="Times New Roman" panose="02020603050405020304" pitchFamily="18" charset="0"/>
              <a:cs typeface="Times New Roman" panose="02020603050405020304" pitchFamily="18" charset="0"/>
            </a:endParaRPr>
          </a:p>
          <a:p>
            <a:pPr algn="r"/>
            <a:r>
              <a:rPr lang="vi-VN" sz="1600" dirty="0">
                <a:latin typeface="Times New Roman" panose="02020603050405020304" pitchFamily="18" charset="0"/>
                <a:cs typeface="Times New Roman" panose="02020603050405020304" pitchFamily="18" charset="0"/>
              </a:rPr>
              <a:t>Người thực hiện:</a:t>
            </a:r>
            <a:r>
              <a:rPr lang="vi-VN"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TẠ VĂN TRỌNG</a:t>
            </a:r>
            <a:endParaRPr lang="en-US" sz="1600" dirty="0">
              <a:latin typeface="Times New Roman" panose="02020603050405020304" pitchFamily="18" charset="0"/>
              <a:cs typeface="Times New Roman" panose="02020603050405020304" pitchFamily="18" charset="0"/>
            </a:endParaRPr>
          </a:p>
          <a:p>
            <a:pPr algn="r"/>
            <a:r>
              <a:rPr lang="vi-VN" sz="1600" b="1" dirty="0">
                <a:latin typeface="Times New Roman" panose="02020603050405020304" pitchFamily="18" charset="0"/>
                <a:cs typeface="Times New Roman" panose="02020603050405020304" pitchFamily="18" charset="0"/>
              </a:rPr>
              <a:t>TRẦN </a:t>
            </a:r>
            <a:r>
              <a:rPr lang="en-US" sz="1600" b="1" dirty="0">
                <a:latin typeface="Times New Roman" panose="02020603050405020304" pitchFamily="18" charset="0"/>
                <a:cs typeface="Times New Roman" panose="02020603050405020304" pitchFamily="18" charset="0"/>
              </a:rPr>
              <a:t>KHÁNH DUY</a:t>
            </a:r>
            <a:endParaRPr lang="en-US" sz="1600" dirty="0">
              <a:latin typeface="Times New Roman" panose="02020603050405020304" pitchFamily="18" charset="0"/>
              <a:cs typeface="Times New Roman" panose="02020603050405020304" pitchFamily="18" charset="0"/>
            </a:endParaRPr>
          </a:p>
          <a:p>
            <a:pPr algn="r"/>
            <a:r>
              <a:rPr lang="vi-VN" sz="1600" dirty="0">
                <a:latin typeface="Times New Roman" panose="02020603050405020304" pitchFamily="18" charset="0"/>
                <a:cs typeface="Times New Roman" panose="02020603050405020304" pitchFamily="18" charset="0"/>
              </a:rPr>
              <a:t>Lớp       </a:t>
            </a:r>
            <a:r>
              <a:rPr lang="vi-VN"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17050201</a:t>
            </a:r>
            <a:endParaRPr lang="en-US" sz="1600" dirty="0">
              <a:latin typeface="Times New Roman" panose="02020603050405020304" pitchFamily="18" charset="0"/>
              <a:cs typeface="Times New Roman" panose="02020603050405020304" pitchFamily="18" charset="0"/>
            </a:endParaRPr>
          </a:p>
          <a:p>
            <a:pPr algn="r"/>
            <a:r>
              <a:rPr lang="vi-VN" sz="1600" dirty="0">
                <a:latin typeface="Times New Roman" panose="02020603050405020304" pitchFamily="18" charset="0"/>
                <a:cs typeface="Times New Roman" panose="02020603050405020304" pitchFamily="18" charset="0"/>
              </a:rPr>
              <a:t>Khoá    </a:t>
            </a:r>
            <a:r>
              <a:rPr lang="vi-VN" sz="1600" b="1"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21</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008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451" y="1607720"/>
            <a:ext cx="6918960" cy="5242560"/>
          </a:xfrm>
          <a:prstGeom prst="rect">
            <a:avLst/>
          </a:prstGeom>
        </p:spPr>
      </p:pic>
      <p:sp>
        <p:nvSpPr>
          <p:cNvPr id="5" name="Rectangle 4"/>
          <p:cNvSpPr/>
          <p:nvPr/>
        </p:nvSpPr>
        <p:spPr>
          <a:xfrm>
            <a:off x="2697258" y="766148"/>
            <a:ext cx="9189942" cy="369332"/>
          </a:xfrm>
          <a:prstGeom prst="rect">
            <a:avLst/>
          </a:prstGeom>
        </p:spPr>
        <p:txBody>
          <a:bodyPr wrap="square">
            <a:spAutoFit/>
          </a:bodyPr>
          <a:lstStyle/>
          <a:p>
            <a:pPr algn="ctr"/>
            <a:r>
              <a:rPr lang="en-US"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MÔ PHỎNG PHÒNG HỌC</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278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391" y="1796432"/>
            <a:ext cx="5968681" cy="5061568"/>
          </a:xfrm>
          <a:prstGeom prst="rect">
            <a:avLst/>
          </a:prstGeom>
        </p:spPr>
      </p:pic>
      <p:sp>
        <p:nvSpPr>
          <p:cNvPr id="3" name="Rectangle 2"/>
          <p:cNvSpPr/>
          <p:nvPr/>
        </p:nvSpPr>
        <p:spPr>
          <a:xfrm>
            <a:off x="2589450" y="789281"/>
            <a:ext cx="9297749" cy="369332"/>
          </a:xfrm>
          <a:prstGeom prst="rect">
            <a:avLst/>
          </a:prstGeom>
        </p:spPr>
        <p:txBody>
          <a:bodyPr wrap="square">
            <a:spAutoFit/>
          </a:bodyPr>
          <a:lstStyle/>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MÔ PHỎNG </a:t>
            </a:r>
            <a:r>
              <a:rPr lang="en-US"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 LAN</a:t>
            </a:r>
            <a:endPar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965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9451" y="656836"/>
            <a:ext cx="9297749" cy="523220"/>
          </a:xfrm>
          <a:prstGeom prst="rect">
            <a:avLst/>
          </a:prstGeom>
          <a:noFill/>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 CHI TIẾT CẦU HÌNH </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03780367"/>
              </p:ext>
            </p:extLst>
          </p:nvPr>
        </p:nvGraphicFramePr>
        <p:xfrm>
          <a:off x="2589450" y="2227003"/>
          <a:ext cx="7493225" cy="3324132"/>
        </p:xfrm>
        <a:graphic>
          <a:graphicData uri="http://schemas.openxmlformats.org/drawingml/2006/table">
            <a:tbl>
              <a:tblPr firstRow="1" firstCol="1" bandRow="1">
                <a:tableStyleId>{5C22544A-7EE6-4342-B048-85BDC9FD1C3A}</a:tableStyleId>
              </a:tblPr>
              <a:tblGrid>
                <a:gridCol w="492640"/>
                <a:gridCol w="1205693"/>
                <a:gridCol w="740193"/>
                <a:gridCol w="1628426"/>
                <a:gridCol w="1776464"/>
                <a:gridCol w="1649809"/>
              </a:tblGrid>
              <a:tr h="1218477">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No.</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VLAN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VLAN ID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VLAN 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Subnet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Default Gateway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75000"/>
                      </a:schemeClr>
                    </a:solidFill>
                  </a:tcPr>
                </a:tc>
              </a:tr>
              <a:tr h="853144">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DDT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err="1">
                          <a:effectLst/>
                          <a:latin typeface="Times New Roman" panose="02020603050405020304" pitchFamily="18" charset="0"/>
                          <a:cs typeface="Times New Roman" panose="02020603050405020304" pitchFamily="18" charset="0"/>
                        </a:rPr>
                        <a:t>Khoa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Điện-Điện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tử</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192.168.2.0/24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192.168.2.1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r>
              <a:tr h="853144">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MTCN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err="1">
                          <a:effectLst/>
                          <a:latin typeface="Times New Roman" panose="02020603050405020304" pitchFamily="18" charset="0"/>
                          <a:cs typeface="Times New Roman" panose="02020603050405020304" pitchFamily="18" charset="0"/>
                        </a:rPr>
                        <a:t>Khoa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Mĩ</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thuật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công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nghiệp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192.168.1.0/24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192.168.1.1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r>
              <a:tr h="399367">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PhongHoc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a:effectLst/>
                          <a:latin typeface="Times New Roman" panose="02020603050405020304" pitchFamily="18" charset="0"/>
                          <a:cs typeface="Times New Roman" panose="02020603050405020304" pitchFamily="18" charset="0"/>
                        </a:rPr>
                        <a:t>Phòng học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192.168.3.0/24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50000"/>
                        </a:lnSpc>
                        <a:spcAft>
                          <a:spcPts val="0"/>
                        </a:spcAft>
                      </a:pPr>
                      <a:r>
                        <a:rPr lang="en-US" sz="1200" dirty="0">
                          <a:effectLst/>
                          <a:latin typeface="Times New Roman" panose="02020603050405020304" pitchFamily="18" charset="0"/>
                          <a:cs typeface="Times New Roman" panose="02020603050405020304" pitchFamily="18" charset="0"/>
                        </a:rPr>
                        <a:t>192.168.3.1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r>
            </a:tbl>
          </a:graphicData>
        </a:graphic>
      </p:graphicFrame>
      <p:sp>
        <p:nvSpPr>
          <p:cNvPr id="11" name="TextBox 10"/>
          <p:cNvSpPr txBox="1"/>
          <p:nvPr/>
        </p:nvSpPr>
        <p:spPr>
          <a:xfrm>
            <a:off x="3447206" y="5801989"/>
            <a:ext cx="5761529"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3. </a:t>
            </a:r>
            <a:r>
              <a:rPr lang="en-US" dirty="0" smtClean="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VLAN, interface VLAN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723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9451" y="656836"/>
            <a:ext cx="9297749" cy="523220"/>
          </a:xfrm>
          <a:prstGeom prst="rect">
            <a:avLst/>
          </a:prstGeom>
          <a:noFill/>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 CHI TIẾT CẦU HÌNH </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87907" y="1681763"/>
            <a:ext cx="3947160" cy="4549140"/>
          </a:xfrm>
          <a:prstGeom prst="rect">
            <a:avLst/>
          </a:prstGeom>
        </p:spPr>
      </p:pic>
      <p:sp>
        <p:nvSpPr>
          <p:cNvPr id="3" name="TextBox 2"/>
          <p:cNvSpPr txBox="1"/>
          <p:nvPr/>
        </p:nvSpPr>
        <p:spPr>
          <a:xfrm>
            <a:off x="281872" y="6367603"/>
            <a:ext cx="5559229"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3.1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DHCP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VLAN</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5841101" y="1681763"/>
            <a:ext cx="4930140" cy="4503420"/>
          </a:xfrm>
          <a:prstGeom prst="rect">
            <a:avLst/>
          </a:prstGeom>
        </p:spPr>
      </p:pic>
      <p:sp>
        <p:nvSpPr>
          <p:cNvPr id="9" name="TextBox 8"/>
          <p:cNvSpPr txBox="1"/>
          <p:nvPr/>
        </p:nvSpPr>
        <p:spPr>
          <a:xfrm>
            <a:off x="6287511" y="6367603"/>
            <a:ext cx="4215951"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 2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438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9451" y="656836"/>
            <a:ext cx="9297749" cy="523220"/>
          </a:xfrm>
          <a:prstGeom prst="rect">
            <a:avLst/>
          </a:prstGeom>
          <a:noFill/>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 CHI TIẾT CẦU HÌNH </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332320" y="1681763"/>
            <a:ext cx="4914900" cy="4480560"/>
          </a:xfrm>
          <a:prstGeom prst="rect">
            <a:avLst/>
          </a:prstGeom>
        </p:spPr>
      </p:pic>
      <p:sp>
        <p:nvSpPr>
          <p:cNvPr id="5" name="TextBox 4"/>
          <p:cNvSpPr txBox="1"/>
          <p:nvPr/>
        </p:nvSpPr>
        <p:spPr>
          <a:xfrm>
            <a:off x="2211823" y="6162323"/>
            <a:ext cx="3155894"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 3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FTP</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6781125" y="1529395"/>
            <a:ext cx="4271164" cy="4612417"/>
          </a:xfrm>
          <a:prstGeom prst="rect">
            <a:avLst/>
          </a:prstGeom>
        </p:spPr>
      </p:pic>
      <p:sp>
        <p:nvSpPr>
          <p:cNvPr id="9" name="TextBox 8"/>
          <p:cNvSpPr txBox="1"/>
          <p:nvPr/>
        </p:nvSpPr>
        <p:spPr>
          <a:xfrm>
            <a:off x="7077791" y="6346989"/>
            <a:ext cx="3677831"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 4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VLAN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499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9451" y="656836"/>
            <a:ext cx="9297749" cy="523220"/>
          </a:xfrm>
          <a:prstGeom prst="rect">
            <a:avLst/>
          </a:prstGeom>
          <a:noFill/>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 CHI TIẾT CẦU HÌNH </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966365" y="1255646"/>
            <a:ext cx="8480453" cy="4731200"/>
          </a:xfrm>
          <a:prstGeom prst="rect">
            <a:avLst/>
          </a:prstGeom>
        </p:spPr>
      </p:pic>
      <p:sp>
        <p:nvSpPr>
          <p:cNvPr id="5" name="TextBox 4"/>
          <p:cNvSpPr txBox="1"/>
          <p:nvPr/>
        </p:nvSpPr>
        <p:spPr>
          <a:xfrm>
            <a:off x="4442527" y="6020595"/>
            <a:ext cx="3528127"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 </a:t>
            </a:r>
            <a:r>
              <a:rPr lang="en-US" dirty="0" smtClean="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841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1223042" y="2449445"/>
            <a:ext cx="10199074" cy="1446550"/>
          </a:xfrm>
          <a:prstGeom prst="rect">
            <a:avLst/>
          </a:prstGeom>
          <a:noFill/>
        </p:spPr>
        <p:txBody>
          <a:bodyPr wrap="none" lIns="91440" tIns="45720" rIns="91440" bIns="45720">
            <a:spAutoFit/>
          </a:bodyPr>
          <a:lstStyle/>
          <a:p>
            <a:pPr algn="ctr"/>
            <a:r>
              <a:rPr lang="en-US" sz="8800" b="1" dirty="0" smtClean="0">
                <a:ln w="9525">
                  <a:solidFill>
                    <a:schemeClr val="bg1"/>
                  </a:solidFill>
                  <a:prstDash val="solid"/>
                </a:ln>
                <a:solidFill>
                  <a:srgbClr val="C0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Thanks for watching</a:t>
            </a:r>
            <a:endParaRPr lang="en-US" sz="8800" b="1" cap="none" spc="0" dirty="0">
              <a:ln w="9525">
                <a:solidFill>
                  <a:schemeClr val="bg1"/>
                </a:solidFill>
                <a:prstDash val="solid"/>
              </a:ln>
              <a:solidFill>
                <a:srgbClr val="C00000"/>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491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89451" y="683874"/>
            <a:ext cx="9297749" cy="523220"/>
          </a:xfrm>
          <a:prstGeom prst="rect">
            <a:avLst/>
          </a:prstGeom>
          <a:noFill/>
          <a:effectLst>
            <a:innerShdw blurRad="63500" dist="50800" dir="18900000">
              <a:prstClr val="black">
                <a:alpha val="50000"/>
              </a:prstClr>
            </a:innerShdw>
          </a:effectLst>
        </p:spPr>
        <p:txBody>
          <a:bodyPr wrap="square" rtlCol="0">
            <a:spAutoFit/>
          </a:bodyPr>
          <a:lstStyle/>
          <a:p>
            <a:pPr algn="ct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KHÁI QUÁT</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841159945"/>
              </p:ext>
            </p:extLst>
          </p:nvPr>
        </p:nvGraphicFramePr>
        <p:xfrm>
          <a:off x="2686556" y="2120113"/>
          <a:ext cx="6923186" cy="3832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1122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89451" y="683874"/>
            <a:ext cx="9297749" cy="523220"/>
          </a:xfrm>
          <a:prstGeom prst="rect">
            <a:avLst/>
          </a:prstGeom>
          <a:noFill/>
          <a:effectLst>
            <a:innerShdw blurRad="63500" dist="50800" dir="18900000">
              <a:prstClr val="black">
                <a:alpha val="50000"/>
              </a:prstClr>
            </a:innerShdw>
          </a:effectLst>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 MẠNG MÁY TÍNH</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20708" y="1844984"/>
            <a:ext cx="9200644" cy="1508105"/>
          </a:xfrm>
          <a:prstGeom prst="rect">
            <a:avLst/>
          </a:prstGeom>
          <a:noFill/>
        </p:spPr>
        <p:txBody>
          <a:bodyPr wrap="square" rtlCol="0">
            <a:spAutoFit/>
          </a:bodyPr>
          <a:lstStyle/>
          <a:p>
            <a:pPr algn="just"/>
            <a:r>
              <a:rPr lang="en-US" sz="2000" b="1" dirty="0" err="1" smtClean="0">
                <a:solidFill>
                  <a:srgbClr val="C00000"/>
                </a:solidFill>
                <a:latin typeface="Times New Roman" panose="02020603050405020304" pitchFamily="18" charset="0"/>
                <a:cs typeface="Times New Roman" panose="02020603050405020304" pitchFamily="18" charset="0"/>
              </a:rPr>
              <a:t>Mạng</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máy</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tính</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là</a:t>
            </a:r>
            <a:r>
              <a:rPr lang="en-US" sz="2000" b="1" dirty="0" smtClean="0">
                <a:solidFill>
                  <a:srgbClr val="C00000"/>
                </a:solidFill>
                <a:latin typeface="Times New Roman" panose="02020603050405020304" pitchFamily="18" charset="0"/>
                <a:cs typeface="Times New Roman" panose="02020603050405020304" pitchFamily="18" charset="0"/>
              </a:rPr>
              <a:t> </a:t>
            </a:r>
            <a:r>
              <a:rPr lang="en-US" sz="2000" b="1" dirty="0" err="1" smtClean="0">
                <a:solidFill>
                  <a:srgbClr val="C00000"/>
                </a:solidFill>
                <a:latin typeface="Times New Roman" panose="02020603050405020304" pitchFamily="18" charset="0"/>
                <a:cs typeface="Times New Roman" panose="02020603050405020304" pitchFamily="18" charset="0"/>
              </a:rPr>
              <a:t>gì</a:t>
            </a:r>
            <a:r>
              <a:rPr lang="en-US" sz="2000" b="1" dirty="0" smtClean="0">
                <a:solidFill>
                  <a:srgbClr val="C00000"/>
                </a:solidFill>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Mạng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qua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LAN,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MAN,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WAN.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398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89451" y="683874"/>
            <a:ext cx="9297749" cy="523220"/>
          </a:xfrm>
          <a:prstGeom prst="rect">
            <a:avLst/>
          </a:prstGeom>
          <a:noFill/>
          <a:effectLst>
            <a:innerShdw blurRad="63500" dist="50800" dir="18900000">
              <a:prstClr val="black">
                <a:alpha val="50000"/>
              </a:prstClr>
            </a:innerShdw>
          </a:effectLst>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820708" y="1812616"/>
            <a:ext cx="8828411" cy="923330"/>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Đặc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điểm</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1 km.</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cáp</a:t>
            </a:r>
            <a:r>
              <a:rPr lang="en-US" dirty="0">
                <a:latin typeface="Times New Roman" panose="02020603050405020304" pitchFamily="18" charset="0"/>
                <a:cs typeface="Times New Roman" panose="02020603050405020304" pitchFamily="18" charset="0"/>
              </a:rPr>
              <a:t>(cable)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126" y="3019167"/>
            <a:ext cx="3047156" cy="30067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847" y="3140385"/>
            <a:ext cx="4416565" cy="2885489"/>
          </a:xfrm>
          <a:prstGeom prst="rect">
            <a:avLst/>
          </a:prstGeom>
        </p:spPr>
      </p:pic>
      <p:sp>
        <p:nvSpPr>
          <p:cNvPr id="9" name="TextBox 8"/>
          <p:cNvSpPr txBox="1"/>
          <p:nvPr/>
        </p:nvSpPr>
        <p:spPr>
          <a:xfrm>
            <a:off x="1513126" y="6023182"/>
            <a:ext cx="3047156"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1. 1: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677405" y="6025874"/>
            <a:ext cx="4523448"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1. 2: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65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89451" y="683874"/>
            <a:ext cx="9297749" cy="523220"/>
          </a:xfrm>
          <a:prstGeom prst="rect">
            <a:avLst/>
          </a:prstGeom>
          <a:noFill/>
          <a:effectLst>
            <a:innerShdw blurRad="63500" dist="50800" dir="18900000">
              <a:prstClr val="black">
                <a:alpha val="50000"/>
              </a:prstClr>
            </a:innerShdw>
          </a:effectLst>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643317" y="2023009"/>
            <a:ext cx="6044751"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thiết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bị</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cần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thiết</a:t>
            </a:r>
            <a:r>
              <a:rPr lang="en-US" sz="2400" b="1" dirty="0" smtClean="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82" y="2163237"/>
            <a:ext cx="2791331" cy="3470472"/>
          </a:xfrm>
          <a:prstGeom prst="rect">
            <a:avLst/>
          </a:prstGeom>
        </p:spPr>
      </p:pic>
      <p:sp>
        <p:nvSpPr>
          <p:cNvPr id="8" name="TextBox 7"/>
          <p:cNvSpPr txBox="1"/>
          <p:nvPr/>
        </p:nvSpPr>
        <p:spPr>
          <a:xfrm>
            <a:off x="910354" y="2484674"/>
            <a:ext cx="4658629" cy="2062103"/>
          </a:xfrm>
          <a:prstGeom prst="rect">
            <a:avLst/>
          </a:prstGeom>
          <a:noFill/>
        </p:spPr>
        <p:txBody>
          <a:bodyPr wrap="square" rtlCol="0">
            <a:spAutoFit/>
          </a:bodyPr>
          <a:lstStyle/>
          <a:p>
            <a:pPr algn="just"/>
            <a:r>
              <a:rPr lang="en-US" sz="1600" b="1" dirty="0" smtClean="0">
                <a:latin typeface="Times New Roman" panose="02020603050405020304" pitchFamily="18" charset="0"/>
                <a:cs typeface="Times New Roman" panose="02020603050405020304" pitchFamily="18" charset="0"/>
              </a:rPr>
              <a:t>1. CPU</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Máy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chủ</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(hay </a:t>
            </a:r>
            <a:r>
              <a:rPr lang="en-US" sz="1600" dirty="0" err="1">
                <a:latin typeface="Times New Roman" panose="02020603050405020304" pitchFamily="18" charset="0"/>
                <a:cs typeface="Times New Roman" panose="02020603050405020304" pitchFamily="18" charset="0"/>
              </a:rPr>
              <a:t>còn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nhưng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tâm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HTTP, DHCP, DNS, FTP, email, web...</a:t>
            </a:r>
          </a:p>
        </p:txBody>
      </p:sp>
    </p:spTree>
    <p:extLst>
      <p:ext uri="{BB962C8B-B14F-4D97-AF65-F5344CB8AC3E}">
        <p14:creationId xmlns:p14="http://schemas.microsoft.com/office/powerpoint/2010/main" val="134809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0354" y="1828800"/>
            <a:ext cx="3892269" cy="40934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2</a:t>
            </a:r>
            <a:r>
              <a:rPr lang="vi-VN" b="1" dirty="0">
                <a:latin typeface="Times New Roman" panose="02020603050405020304" pitchFamily="18" charset="0"/>
                <a:cs typeface="Times New Roman" panose="02020603050405020304" pitchFamily="18" charset="0"/>
              </a:rPr>
              <a:t>. NIC (Network Interface Card)</a:t>
            </a:r>
            <a:endParaRPr lang="vi-VN"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Là </a:t>
            </a:r>
            <a:r>
              <a:rPr lang="vi-VN" sz="1600" dirty="0">
                <a:latin typeface="Times New Roman" panose="02020603050405020304" pitchFamily="18" charset="0"/>
                <a:cs typeface="Times New Roman" panose="02020603050405020304" pitchFamily="18" charset="0"/>
              </a:rPr>
              <a:t>một bản mạch cung cấp khả năng truyền thông mạng cho một máy tính. Nó còn được gọi là bộ thích nghi LAN (LAN adapter), được cắm trong một khe (slot) của bản mạch chính và cung cấp một giao tiếp kết nối đến môi trường mạng. Chủng loại card mạng phải phù hợp với môi trường truyền và giao thức được sử dụng trên mạng cục bộ.</a:t>
            </a:r>
          </a:p>
          <a:p>
            <a:pPr algn="just"/>
            <a:r>
              <a:rPr lang="vi-VN" sz="1600" dirty="0">
                <a:latin typeface="Times New Roman" panose="02020603050405020304" pitchFamily="18" charset="0"/>
                <a:cs typeface="Times New Roman" panose="02020603050405020304" pitchFamily="18" charset="0"/>
              </a:rPr>
              <a:t>NIC chịu trách nhiệm:</a:t>
            </a:r>
          </a:p>
          <a:p>
            <a:pPr algn="just"/>
            <a:r>
              <a:rPr lang="vi-VN" sz="1600" dirty="0">
                <a:latin typeface="Times New Roman" panose="02020603050405020304" pitchFamily="18" charset="0"/>
                <a:cs typeface="Times New Roman" panose="02020603050405020304" pitchFamily="18" charset="0"/>
              </a:rPr>
              <a:t>+ Chuyển đổi các tín hiệu máy tính ra các tín hiệu trên các phương tiện truyền dẫn và ngược lại</a:t>
            </a:r>
          </a:p>
          <a:p>
            <a:pPr algn="just"/>
            <a:r>
              <a:rPr lang="vi-VN" sz="1600" dirty="0">
                <a:latin typeface="Times New Roman" panose="02020603050405020304" pitchFamily="18" charset="0"/>
                <a:cs typeface="Times New Roman" panose="02020603050405020304" pitchFamily="18" charset="0"/>
              </a:rPr>
              <a:t>+ Gửi/nhận và kiểm soát luồng dữ liệu được truyền</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430" y="2034014"/>
            <a:ext cx="5715000" cy="3683000"/>
          </a:xfrm>
          <a:prstGeom prst="rect">
            <a:avLst/>
          </a:prstGeom>
        </p:spPr>
      </p:pic>
      <p:sp>
        <p:nvSpPr>
          <p:cNvPr id="9" name="TextBox 8"/>
          <p:cNvSpPr txBox="1"/>
          <p:nvPr/>
        </p:nvSpPr>
        <p:spPr>
          <a:xfrm>
            <a:off x="6795859" y="5850542"/>
            <a:ext cx="2602379" cy="338554"/>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NIC- Network Interface Card</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89451" y="656836"/>
            <a:ext cx="9297749" cy="523220"/>
          </a:xfrm>
          <a:prstGeom prst="rect">
            <a:avLst/>
          </a:prstGeom>
          <a:noFill/>
        </p:spPr>
        <p:txBody>
          <a:bodyPr wrap="square" rtlCol="0">
            <a:spAutoFit/>
          </a:bodyPr>
          <a:lstStyle/>
          <a:p>
            <a:pPr algn="ct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245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10354" y="1933996"/>
            <a:ext cx="11134640" cy="1384995"/>
          </a:xfrm>
          <a:prstGeom prst="rect">
            <a:avLst/>
          </a:prstGeom>
          <a:noFill/>
        </p:spPr>
        <p:txBody>
          <a:bodyPr wrap="square" rtlCol="0">
            <a:spAutoFit/>
          </a:bodyPr>
          <a:lstStyle/>
          <a:p>
            <a:r>
              <a:rPr lang="en-US" b="1" dirty="0" smtClean="0"/>
              <a:t>3</a:t>
            </a:r>
            <a:r>
              <a:rPr lang="vi-VN" b="1" dirty="0" smtClean="0"/>
              <a:t>. </a:t>
            </a:r>
            <a:r>
              <a:rPr lang="vi-VN" b="1" dirty="0"/>
              <a:t>Router</a:t>
            </a:r>
            <a:endParaRPr lang="vi-VN" dirty="0"/>
          </a:p>
          <a:p>
            <a:pPr algn="just"/>
            <a:r>
              <a:rPr lang="en-US" sz="1600" dirty="0" smtClean="0"/>
              <a:t>- </a:t>
            </a:r>
            <a:r>
              <a:rPr lang="vi-VN" sz="1600" dirty="0" smtClean="0"/>
              <a:t>Router </a:t>
            </a:r>
            <a:r>
              <a:rPr lang="vi-VN" sz="1600" dirty="0"/>
              <a:t>là thiết bị mạng lớp 3 của mô hình OSI (Network Layer). Router kết nối hai hay nhiều mạng IP với nhau. Các máy tính trên mạng phải "nhận thức" được sự tham gia của một router, nhưng đối với các mạng IP thì một trong những quy tắc của IP là mọi máy tính kết nối mạng đều có thể giao tiếp được với router.</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174" y="3628435"/>
            <a:ext cx="5715000" cy="1866900"/>
          </a:xfrm>
          <a:prstGeom prst="rect">
            <a:avLst/>
          </a:prstGeom>
        </p:spPr>
      </p:pic>
      <p:sp>
        <p:nvSpPr>
          <p:cNvPr id="7" name="TextBox 6"/>
          <p:cNvSpPr txBox="1"/>
          <p:nvPr/>
        </p:nvSpPr>
        <p:spPr>
          <a:xfrm>
            <a:off x="5343617" y="5495335"/>
            <a:ext cx="744114"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Router</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89451" y="687920"/>
            <a:ext cx="9297749" cy="523220"/>
          </a:xfrm>
          <a:prstGeom prst="rect">
            <a:avLst/>
          </a:prstGeom>
          <a:noFill/>
        </p:spPr>
        <p:txBody>
          <a:bodyPr wrap="square" rtlCol="0">
            <a:spAutoFit/>
          </a:bodyPr>
          <a:lstStyle/>
          <a:p>
            <a:pPr algn="ct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512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16108" y="1929341"/>
            <a:ext cx="5263354"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4. Switch</a:t>
            </a:r>
          </a:p>
          <a:p>
            <a:r>
              <a:rPr lang="en-US" dirty="0" smtClean="0"/>
              <a:t>- Switch </a:t>
            </a:r>
            <a:r>
              <a:rPr lang="en-US" dirty="0" err="1" smtClean="0"/>
              <a:t>là</a:t>
            </a:r>
            <a:r>
              <a:rPr lang="en-US" dirty="0" smtClean="0"/>
              <a:t> </a:t>
            </a:r>
            <a:r>
              <a:rPr lang="en-US" dirty="0" err="1"/>
              <a:t>thiết</a:t>
            </a:r>
            <a:r>
              <a:rPr lang="en-US" dirty="0"/>
              <a:t> </a:t>
            </a:r>
            <a:r>
              <a:rPr lang="en-US" dirty="0" err="1"/>
              <a:t>bị</a:t>
            </a:r>
            <a:r>
              <a:rPr lang="en-US" dirty="0"/>
              <a:t> </a:t>
            </a:r>
            <a:r>
              <a:rPr lang="en-US" dirty="0" err="1"/>
              <a:t>chuyển</a:t>
            </a:r>
            <a:r>
              <a:rPr lang="en-US" dirty="0"/>
              <a:t> </a:t>
            </a:r>
            <a:r>
              <a:rPr lang="en-US" dirty="0" err="1"/>
              <a:t>mạch</a:t>
            </a:r>
            <a:r>
              <a:rPr lang="en-US" dirty="0"/>
              <a:t> chia </a:t>
            </a:r>
            <a:r>
              <a:rPr lang="en-US" dirty="0" err="1"/>
              <a:t>cổng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hạ</a:t>
            </a:r>
            <a:r>
              <a:rPr lang="en-US" dirty="0"/>
              <a:t> </a:t>
            </a:r>
            <a:r>
              <a:rPr lang="en-US" dirty="0" err="1"/>
              <a:t>tầng</a:t>
            </a:r>
            <a:r>
              <a:rPr lang="en-US" dirty="0"/>
              <a:t> </a:t>
            </a:r>
            <a:r>
              <a:rPr lang="en-US" dirty="0" err="1" smtClean="0"/>
              <a:t>mạng</a:t>
            </a:r>
            <a:r>
              <a:rPr lang="en-US" dirty="0" smtClean="0"/>
              <a:t> </a:t>
            </a:r>
            <a:r>
              <a:rPr lang="en-US" dirty="0" err="1"/>
              <a:t>giữa</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với</a:t>
            </a:r>
            <a:r>
              <a:rPr lang="en-US" dirty="0"/>
              <a:t> </a:t>
            </a:r>
            <a:r>
              <a:rPr lang="en-US" dirty="0" err="1"/>
              <a:t>nhau</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069" y="3252617"/>
            <a:ext cx="4215951" cy="2355164"/>
          </a:xfrm>
          <a:prstGeom prst="rect">
            <a:avLst/>
          </a:prstGeom>
        </p:spPr>
      </p:pic>
      <p:sp>
        <p:nvSpPr>
          <p:cNvPr id="7" name="TextBox 6"/>
          <p:cNvSpPr txBox="1"/>
          <p:nvPr/>
        </p:nvSpPr>
        <p:spPr>
          <a:xfrm>
            <a:off x="2589451" y="5729161"/>
            <a:ext cx="755335"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Switch</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537812" y="1929341"/>
            <a:ext cx="5236100" cy="86177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5. </a:t>
            </a:r>
            <a:r>
              <a:rPr lang="en-US" b="1" dirty="0" err="1" smtClean="0">
                <a:latin typeface="Times New Roman" panose="02020603050405020304" pitchFamily="18" charset="0"/>
                <a:cs typeface="Times New Roman" panose="02020603050405020304" pitchFamily="18" charset="0"/>
              </a:rPr>
              <a:t>Dây</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mạng</a:t>
            </a:r>
            <a:endParaRPr lang="en-US" b="1"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Cáp </a:t>
            </a:r>
            <a:r>
              <a:rPr lang="vi-VN" sz="1600" dirty="0">
                <a:latin typeface="Times New Roman" panose="02020603050405020304" pitchFamily="18" charset="0"/>
                <a:cs typeface="Times New Roman" panose="02020603050405020304" pitchFamily="18" charset="0"/>
              </a:rPr>
              <a:t>mạng được sử dụng để dẫn truyền dữ liệu trong hệ thống mạng Ethernet, kết nối các thiết bị trong hệ </a:t>
            </a:r>
            <a:r>
              <a:rPr lang="vi-VN" sz="1600" dirty="0" smtClean="0">
                <a:latin typeface="Times New Roman" panose="02020603050405020304" pitchFamily="18" charset="0"/>
                <a:cs typeface="Times New Roman" panose="02020603050405020304" pitchFamily="18" charset="0"/>
              </a:rPr>
              <a:t>thống</a:t>
            </a:r>
            <a:endParaRPr lang="en-US" sz="16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7951" y="2791115"/>
            <a:ext cx="3175000" cy="3175000"/>
          </a:xfrm>
          <a:prstGeom prst="rect">
            <a:avLst/>
          </a:prstGeom>
        </p:spPr>
      </p:pic>
      <p:sp>
        <p:nvSpPr>
          <p:cNvPr id="10" name="TextBox 9"/>
          <p:cNvSpPr txBox="1"/>
          <p:nvPr/>
        </p:nvSpPr>
        <p:spPr>
          <a:xfrm>
            <a:off x="8136191" y="5898438"/>
            <a:ext cx="2039341" cy="338554"/>
          </a:xfrm>
          <a:prstGeom prst="rect">
            <a:avLst/>
          </a:prstGeom>
          <a:noFill/>
        </p:spPr>
        <p:txBody>
          <a:bodyPr wrap="none" rtlCol="0">
            <a:spAutoFit/>
          </a:bodyPr>
          <a:lstStyle/>
          <a:p>
            <a:r>
              <a:rPr lang="en-US" sz="1600" dirty="0" err="1">
                <a:latin typeface="Times New Roman" panose="02020603050405020304" pitchFamily="18" charset="0"/>
                <a:cs typeface="Times New Roman" panose="02020603050405020304" pitchFamily="18" charset="0"/>
              </a:rPr>
              <a:t>Dây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(Cable)</a:t>
            </a:r>
          </a:p>
        </p:txBody>
      </p:sp>
      <p:sp>
        <p:nvSpPr>
          <p:cNvPr id="11" name="Rectangle 10"/>
          <p:cNvSpPr/>
          <p:nvPr/>
        </p:nvSpPr>
        <p:spPr>
          <a:xfrm>
            <a:off x="2589451" y="722954"/>
            <a:ext cx="9297749" cy="523220"/>
          </a:xfrm>
          <a:prstGeom prst="rect">
            <a:avLst/>
          </a:prstGeom>
        </p:spPr>
        <p:txBody>
          <a:bodyPr wrap="square">
            <a:spAutoFit/>
          </a:bodyPr>
          <a:lstStyle/>
          <a:p>
            <a:pPr algn="ct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bị</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mạng</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LAN</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88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20708" cy="1027688"/>
          </a:xfrm>
          <a:prstGeom prst="rect">
            <a:avLst/>
          </a:prstGeom>
        </p:spPr>
      </p:pic>
      <p:cxnSp>
        <p:nvCxnSpPr>
          <p:cNvPr id="4" name="Straight Connector 3"/>
          <p:cNvCxnSpPr/>
          <p:nvPr/>
        </p:nvCxnSpPr>
        <p:spPr>
          <a:xfrm>
            <a:off x="2589451" y="809204"/>
            <a:ext cx="0" cy="720191"/>
          </a:xfrm>
          <a:prstGeom prst="line">
            <a:avLst/>
          </a:prstGeom>
          <a:ln w="38100">
            <a:solidFill>
              <a:srgbClr val="C00000"/>
            </a:solidFill>
          </a:ln>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6365" y="1213805"/>
            <a:ext cx="9920835" cy="8092"/>
          </a:xfrm>
          <a:prstGeom prst="straightConnector1">
            <a:avLst/>
          </a:prstGeom>
          <a:ln w="38100">
            <a:solidFill>
              <a:srgbClr val="C00000"/>
            </a:solidFill>
            <a:tailEnd type="triangle"/>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89451" y="683874"/>
            <a:ext cx="9297749" cy="523220"/>
          </a:xfrm>
          <a:prstGeom prst="rect">
            <a:avLst/>
          </a:prstGeom>
          <a:noFill/>
          <a:effectLst>
            <a:innerShdw blurRad="63500" dist="50800" dir="18900000">
              <a:prstClr val="black">
                <a:alpha val="50000"/>
              </a:prstClr>
            </a:innerShdw>
          </a:effectLst>
        </p:spPr>
        <p:txBody>
          <a:bodyPr wrap="square" rtlCol="0">
            <a:spAutoFit/>
          </a:bodyPr>
          <a:lstStyle/>
          <a:p>
            <a:pPr algn="ctr"/>
            <a:r>
              <a:rPr lang="en-US" sz="2800" b="1" dirty="0" err="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Phần</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2 - KHẢO </a:t>
            </a:r>
            <a:r>
              <a:rPr lang="en-US" sz="28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SÁT NHÀ D</a:t>
            </a:r>
            <a:endPar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5866725" y="2257678"/>
            <a:ext cx="5470217" cy="3046988"/>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Tòa</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nhà</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ĐH </a:t>
            </a:r>
            <a:r>
              <a:rPr lang="en-US" sz="1600" dirty="0" err="1">
                <a:latin typeface="Times New Roman" panose="02020603050405020304" pitchFamily="18" charset="0"/>
                <a:cs typeface="Times New Roman" panose="02020603050405020304" pitchFamily="18" charset="0"/>
              </a:rPr>
              <a:t>Tôn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tòa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nhà</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11 </a:t>
            </a:r>
            <a:r>
              <a:rPr lang="en-US" sz="1600" dirty="0" err="1">
                <a:latin typeface="Times New Roman" panose="02020603050405020304" pitchFamily="18" charset="0"/>
                <a:cs typeface="Times New Roman" panose="02020603050405020304" pitchFamily="18" charset="0"/>
              </a:rPr>
              <a:t>tầng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riêng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trúc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Điện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thuyết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phỏng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xưởng</a:t>
            </a:r>
            <a:r>
              <a:rPr lang="en-US" sz="1600" dirty="0">
                <a:latin typeface="Times New Roman" panose="02020603050405020304" pitchFamily="18" charset="0"/>
                <a:cs typeface="Times New Roman" panose="02020603050405020304" pitchFamily="18" charset="0"/>
              </a:rPr>
              <a:t> may, studio, showroom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thỏa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nghiệp</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này</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Tòa</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nhà</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11 </a:t>
            </a:r>
            <a:r>
              <a:rPr lang="en-US" sz="1600" dirty="0" err="1">
                <a:latin typeface="Times New Roman" panose="02020603050405020304" pitchFamily="18" charset="0"/>
                <a:cs typeface="Times New Roman" panose="02020603050405020304" pitchFamily="18" charset="0"/>
              </a:rPr>
              <a:t>tầng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riêng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tầng</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9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5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phòng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dây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66071" t="16408" b="4824"/>
          <a:stretch/>
        </p:blipFill>
        <p:spPr>
          <a:xfrm>
            <a:off x="1626499" y="1933996"/>
            <a:ext cx="3196354" cy="4185622"/>
          </a:xfrm>
          <a:prstGeom prst="rect">
            <a:avLst/>
          </a:prstGeom>
        </p:spPr>
      </p:pic>
    </p:spTree>
    <p:extLst>
      <p:ext uri="{BB962C8B-B14F-4D97-AF65-F5344CB8AC3E}">
        <p14:creationId xmlns:p14="http://schemas.microsoft.com/office/powerpoint/2010/main" val="2266539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924</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tvtrong12a239@gmail.com</dc:creator>
  <cp:lastModifiedBy>tvtrong12a239@gmail.com</cp:lastModifiedBy>
  <cp:revision>33</cp:revision>
  <dcterms:created xsi:type="dcterms:W3CDTF">2018-11-02T12:01:07Z</dcterms:created>
  <dcterms:modified xsi:type="dcterms:W3CDTF">2018-11-30T04:35:39Z</dcterms:modified>
</cp:coreProperties>
</file>