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5" r:id="rId6"/>
    <p:sldId id="258" r:id="rId7"/>
    <p:sldId id="261" r:id="rId8"/>
    <p:sldId id="262" r:id="rId9"/>
    <p:sldId id="263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E6F2"/>
    <a:srgbClr val="E50D79"/>
    <a:srgbClr val="CC0099"/>
    <a:srgbClr val="E2109C"/>
    <a:srgbClr val="990099"/>
    <a:srgbClr val="FE9202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100" d="100"/>
          <a:sy n="100" d="100"/>
        </p:scale>
        <p:origin x="-979" y="-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739290"/>
            <a:ext cx="838230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182569"/>
            <a:ext cx="8382305" cy="1584693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</a:t>
            </a:r>
          </a:p>
          <a:p>
            <a:r>
              <a:rPr lang="en-US" dirty="0"/>
              <a:t>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8" y="387631"/>
            <a:ext cx="625267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208799"/>
            <a:ext cx="6252671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04" y="27748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3182570"/>
            <a:ext cx="8535010" cy="10689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Friends Café </a:t>
            </a:r>
            <a:br>
              <a:rPr lang="en-US" dirty="0" smtClean="0"/>
            </a:br>
            <a:r>
              <a:rPr lang="en-US" dirty="0" smtClean="0"/>
              <a:t>&amp; Restaurant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Sauravpreet Kumar</a:t>
            </a:r>
            <a:br>
              <a:rPr lang="en-US" sz="2700" dirty="0" smtClean="0"/>
            </a:br>
            <a:r>
              <a:rPr lang="en-US" sz="2700" dirty="0" smtClean="0"/>
              <a:t>450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7985" y="586585"/>
            <a:ext cx="180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Sandeep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467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7985" y="3487980"/>
            <a:ext cx="1358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Manik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466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9540" y="2419045"/>
            <a:ext cx="3206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Cafe, also spelled cafe, small eating and drinking establishment, historically a coffee house, usually featuring a limited menu. A restaurant is generally an establishment where the public may obtain meals or refreshments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and develop an automated and user friendly website for customers for check in friends café &amp; </a:t>
            </a:r>
            <a:r>
              <a:rPr lang="en-US" dirty="0" smtClean="0"/>
              <a:t>restaurants.</a:t>
            </a:r>
          </a:p>
          <a:p>
            <a:r>
              <a:rPr lang="en-US" dirty="0" smtClean="0"/>
              <a:t>To </a:t>
            </a:r>
            <a:r>
              <a:rPr lang="en-US" dirty="0"/>
              <a:t>analysis website using mobile first approach.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user </a:t>
            </a:r>
            <a:r>
              <a:rPr lang="en-US" dirty="0"/>
              <a:t>R</a:t>
            </a:r>
            <a:r>
              <a:rPr lang="en-US" dirty="0" smtClean="0"/>
              <a:t>egisteration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1373503"/>
            <a:ext cx="6253162" cy="3245807"/>
          </a:xfrm>
        </p:spPr>
      </p:pic>
    </p:spTree>
    <p:extLst>
      <p:ext uri="{BB962C8B-B14F-4D97-AF65-F5344CB8AC3E}">
        <p14:creationId xmlns:p14="http://schemas.microsoft.com/office/powerpoint/2010/main" val="246390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1445490"/>
            <a:ext cx="6253162" cy="3101832"/>
          </a:xfrm>
        </p:spPr>
      </p:pic>
    </p:spTree>
    <p:extLst>
      <p:ext uri="{BB962C8B-B14F-4D97-AF65-F5344CB8AC3E}">
        <p14:creationId xmlns:p14="http://schemas.microsoft.com/office/powerpoint/2010/main" val="19376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578987"/>
            <a:ext cx="6557165" cy="32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502815"/>
            <a:ext cx="5488230" cy="27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655520"/>
            <a:ext cx="4877410" cy="24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808225"/>
            <a:ext cx="5227148" cy="24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18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Friends Café  &amp; Restaurant  Sauravpreet Kumar 450 </vt:lpstr>
      <vt:lpstr>Introduction</vt:lpstr>
      <vt:lpstr>Objective</vt:lpstr>
      <vt:lpstr>New user Registeration</vt:lpstr>
      <vt:lpstr>User Login</vt:lpstr>
      <vt:lpstr>Home</vt:lpstr>
      <vt:lpstr>Menu</vt:lpstr>
      <vt:lpstr>Cart</vt:lpstr>
      <vt:lpstr>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2022-05-02T15:09:37Z</dcterms:modified>
</cp:coreProperties>
</file>