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3"/>
  </p:notesMasterIdLst>
  <p:sldIdLst>
    <p:sldId id="256" r:id="rId3"/>
    <p:sldId id="258" r:id="rId4"/>
    <p:sldId id="262" r:id="rId5"/>
    <p:sldId id="260" r:id="rId6"/>
    <p:sldId id="276" r:id="rId7"/>
    <p:sldId id="304" r:id="rId8"/>
    <p:sldId id="303" r:id="rId9"/>
    <p:sldId id="309" r:id="rId10"/>
    <p:sldId id="286" r:id="rId11"/>
    <p:sldId id="302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ato Black" panose="020F0502020204030203" pitchFamily="34" charset="0"/>
      <p:bold r:id="rId23"/>
      <p:boldItalic r:id="rId24"/>
    </p:embeddedFont>
    <p:embeddedFont>
      <p:font typeface="Oswald" panose="00000500000000000000" pitchFamily="2" charset="0"/>
      <p:regular r:id="rId25"/>
      <p:bold r:id="rId26"/>
    </p:embeddedFont>
    <p:embeddedFont>
      <p:font typeface="Oswald SemiBold" panose="00000700000000000000" pitchFamily="2" charset="0"/>
      <p:regular r:id="rId27"/>
      <p:bold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Proxima Nova Semibold" panose="020B0604020202020204" charset="0"/>
      <p:regular r:id="rId33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C61"/>
    <a:srgbClr val="ECA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F24931-AF31-48B4-BB3A-0CA10E30E967}">
  <a:tblStyle styleId="{6AF24931-AF31-48B4-BB3A-0CA10E30E9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2" y="91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a01aa9b34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a01aa9b34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8c1c92de1f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8c1c92de1f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c1c92de1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c1c92de1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85a78ba07300e6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85a78ba07300e6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8c073b35a6_0_10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8c073b35a6_0_10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6200" y="1415203"/>
            <a:ext cx="34458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6200" y="3074800"/>
            <a:ext cx="22593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5200701" flipH="1">
            <a:off x="3205428" y="-359657"/>
            <a:ext cx="7321312" cy="5052313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4690715" flipH="1">
            <a:off x="3996815" y="153827"/>
            <a:ext cx="6293724" cy="434319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482722" flipH="1">
            <a:off x="4086" y="-473710"/>
            <a:ext cx="1761515" cy="1121102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486729">
            <a:off x="1738751" y="240157"/>
            <a:ext cx="406063" cy="406063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168301" flipH="1">
            <a:off x="-97516" y="-510335"/>
            <a:ext cx="1849569" cy="1177175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963412" y="4345549"/>
            <a:ext cx="2208527" cy="1153121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486435">
            <a:off x="1537523" y="42946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 flipH="1">
            <a:off x="878450" y="2371125"/>
            <a:ext cx="50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78659" y="1556475"/>
            <a:ext cx="1146000" cy="8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9"/>
          <p:cNvSpPr txBox="1">
            <a:spLocks noGrp="1"/>
          </p:cNvSpPr>
          <p:nvPr>
            <p:ph type="title" idx="3"/>
          </p:nvPr>
        </p:nvSpPr>
        <p:spPr>
          <a:xfrm flipH="1">
            <a:off x="878659" y="3212925"/>
            <a:ext cx="27249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6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rot="-4733955">
            <a:off x="4486065" y="-564490"/>
            <a:ext cx="7321438" cy="5052400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5243855">
            <a:off x="5308368" y="-294566"/>
            <a:ext cx="6293779" cy="4343230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8100000">
            <a:off x="-728005" y="-268451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rot="10313565" flipH="1">
            <a:off x="201433" y="239167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-8437101" flipH="1">
            <a:off x="-579453" y="4314338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 rot="-6784793" flipH="1">
            <a:off x="-559971" y="4290699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 rot="-6783187">
            <a:off x="523498" y="4349529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2664000" y="390975"/>
            <a:ext cx="38160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2014250" y="177035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2"/>
          </p:nvPr>
        </p:nvSpPr>
        <p:spPr>
          <a:xfrm>
            <a:off x="2014350" y="2369500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3" hasCustomPrompt="1"/>
          </p:nvPr>
        </p:nvSpPr>
        <p:spPr>
          <a:xfrm>
            <a:off x="13750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4"/>
          </p:nvPr>
        </p:nvSpPr>
        <p:spPr>
          <a:xfrm>
            <a:off x="5722200" y="1770350"/>
            <a:ext cx="20682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5722200" y="2369500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50812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2014250" y="30693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8"/>
          </p:nvPr>
        </p:nvSpPr>
        <p:spPr>
          <a:xfrm>
            <a:off x="2014250" y="3662625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9" hasCustomPrompt="1"/>
          </p:nvPr>
        </p:nvSpPr>
        <p:spPr>
          <a:xfrm>
            <a:off x="13750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3"/>
          </p:nvPr>
        </p:nvSpPr>
        <p:spPr>
          <a:xfrm>
            <a:off x="5722200" y="30693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5722200" y="3662625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12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/>
          <p:nvPr/>
        </p:nvSpPr>
        <p:spPr>
          <a:xfrm rot="8869443" flipH="1">
            <a:off x="-765423" y="-118770"/>
            <a:ext cx="1853973" cy="1021473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486435">
            <a:off x="40098" y="8976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9769112" flipH="1">
            <a:off x="7940997" y="4253962"/>
            <a:ext cx="1614776" cy="102793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9770985">
            <a:off x="8389335" y="4049774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8116857" flipH="1">
            <a:off x="7951857" y="4212530"/>
            <a:ext cx="1695627" cy="107935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3152700" y="390525"/>
            <a:ext cx="28386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"/>
          </p:nvPr>
        </p:nvSpPr>
        <p:spPr>
          <a:xfrm>
            <a:off x="997325" y="1839800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2"/>
          </p:nvPr>
        </p:nvSpPr>
        <p:spPr>
          <a:xfrm>
            <a:off x="997325" y="2148500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3"/>
          </p:nvPr>
        </p:nvSpPr>
        <p:spPr>
          <a:xfrm>
            <a:off x="3497500" y="1839800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4"/>
          </p:nvPr>
        </p:nvSpPr>
        <p:spPr>
          <a:xfrm>
            <a:off x="3497500" y="2148500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5"/>
          </p:nvPr>
        </p:nvSpPr>
        <p:spPr>
          <a:xfrm>
            <a:off x="5997675" y="1839800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6"/>
          </p:nvPr>
        </p:nvSpPr>
        <p:spPr>
          <a:xfrm>
            <a:off x="5997675" y="2148500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7"/>
          </p:nvPr>
        </p:nvSpPr>
        <p:spPr>
          <a:xfrm>
            <a:off x="997325" y="3202375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8"/>
          </p:nvPr>
        </p:nvSpPr>
        <p:spPr>
          <a:xfrm>
            <a:off x="997325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9"/>
          </p:nvPr>
        </p:nvSpPr>
        <p:spPr>
          <a:xfrm>
            <a:off x="3497500" y="3202375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3"/>
          </p:nvPr>
        </p:nvSpPr>
        <p:spPr>
          <a:xfrm>
            <a:off x="3497500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14"/>
          </p:nvPr>
        </p:nvSpPr>
        <p:spPr>
          <a:xfrm>
            <a:off x="5997675" y="3202375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15"/>
          </p:nvPr>
        </p:nvSpPr>
        <p:spPr>
          <a:xfrm>
            <a:off x="5997675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rot="2403701">
            <a:off x="-780947" y="4345721"/>
            <a:ext cx="2208790" cy="1153258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 rot="4617780" flipH="1">
            <a:off x="240630" y="4438401"/>
            <a:ext cx="638354" cy="638354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 rot="4369112" flipH="1">
            <a:off x="8123105" y="23874"/>
            <a:ext cx="1614776" cy="102793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 rot="4370985">
            <a:off x="8212335" y="524537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 rot="2716857" flipH="1">
            <a:off x="8066957" y="-53120"/>
            <a:ext cx="1695627" cy="107935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1445350" y="388150"/>
            <a:ext cx="62532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2599200" y="1601275"/>
            <a:ext cx="3945600" cy="29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38100" lvl="0" indent="-31750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Google Shape;226;p22"/>
          <p:cNvSpPr/>
          <p:nvPr/>
        </p:nvSpPr>
        <p:spPr>
          <a:xfrm rot="8565322">
            <a:off x="6920077" y="3790171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 rot="8353947">
            <a:off x="6937069" y="3694179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 rot="8565322">
            <a:off x="-904223" y="-1413879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 rot="8353947">
            <a:off x="-887231" y="-1509871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7_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 rot="8565215">
            <a:off x="5551060" y="1325706"/>
            <a:ext cx="6444369" cy="4700410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"/>
          <p:cNvSpPr/>
          <p:nvPr/>
        </p:nvSpPr>
        <p:spPr>
          <a:xfrm rot="8353851">
            <a:off x="5580951" y="1155935"/>
            <a:ext cx="6443273" cy="4699954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/>
          <p:nvPr/>
        </p:nvSpPr>
        <p:spPr>
          <a:xfrm rot="-6784793" flipH="1">
            <a:off x="-578672" y="4142151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"/>
          <p:cNvSpPr/>
          <p:nvPr/>
        </p:nvSpPr>
        <p:spPr>
          <a:xfrm rot="-6783187">
            <a:off x="456372" y="4095607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7"/>
          <p:cNvSpPr/>
          <p:nvPr/>
        </p:nvSpPr>
        <p:spPr>
          <a:xfrm rot="-8437101" flipH="1">
            <a:off x="-598154" y="4165791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"/>
          <p:cNvSpPr/>
          <p:nvPr/>
        </p:nvSpPr>
        <p:spPr>
          <a:xfrm rot="-8100000">
            <a:off x="7813310" y="-166148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"/>
          <p:cNvSpPr/>
          <p:nvPr/>
        </p:nvSpPr>
        <p:spPr>
          <a:xfrm rot="-5886435" flipH="1">
            <a:off x="8348682" y="235479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 rot="8565322">
            <a:off x="6920077" y="3790171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"/>
          <p:cNvSpPr/>
          <p:nvPr/>
        </p:nvSpPr>
        <p:spPr>
          <a:xfrm rot="8353947">
            <a:off x="6937069" y="3694179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"/>
          <p:cNvSpPr/>
          <p:nvPr/>
        </p:nvSpPr>
        <p:spPr>
          <a:xfrm rot="8565322">
            <a:off x="-904223" y="-1413879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"/>
          <p:cNvSpPr/>
          <p:nvPr/>
        </p:nvSpPr>
        <p:spPr>
          <a:xfrm rot="8353947">
            <a:off x="-887231" y="-1509871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7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040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SemiBold"/>
              <a:buNone/>
              <a:defRPr sz="35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7" r:id="rId5"/>
    <p:sldLayoutId id="2147483668" r:id="rId6"/>
    <p:sldLayoutId id="2147483671" r:id="rId7"/>
    <p:sldLayoutId id="2147483673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ctrTitle"/>
          </p:nvPr>
        </p:nvSpPr>
        <p:spPr>
          <a:xfrm>
            <a:off x="879142" y="657378"/>
            <a:ext cx="2283679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Ride &amp; </a:t>
            </a:r>
            <a:br>
              <a:rPr lang="en-GB" dirty="0"/>
            </a:br>
            <a:r>
              <a:rPr lang="en-GB" dirty="0"/>
              <a:t>Drive</a:t>
            </a:r>
            <a:endParaRPr dirty="0">
              <a:solidFill>
                <a:srgbClr val="20124D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666200" y="2520837"/>
            <a:ext cx="2259300" cy="512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N</a:t>
            </a:r>
            <a:r>
              <a:rPr lang="en" dirty="0"/>
              <a:t>ame : Dalip  Kumar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Class : bca3rd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Roll no :  457</a:t>
            </a:r>
            <a:endParaRPr dirty="0"/>
          </a:p>
        </p:txBody>
      </p:sp>
      <p:grpSp>
        <p:nvGrpSpPr>
          <p:cNvPr id="298" name="Google Shape;298;p33"/>
          <p:cNvGrpSpPr/>
          <p:nvPr/>
        </p:nvGrpSpPr>
        <p:grpSpPr>
          <a:xfrm>
            <a:off x="4774930" y="1147927"/>
            <a:ext cx="4078127" cy="2609228"/>
            <a:chOff x="4774930" y="1147927"/>
            <a:chExt cx="4078127" cy="2609228"/>
          </a:xfrm>
        </p:grpSpPr>
        <p:grpSp>
          <p:nvGrpSpPr>
            <p:cNvPr id="299" name="Google Shape;299;p33"/>
            <p:cNvGrpSpPr/>
            <p:nvPr/>
          </p:nvGrpSpPr>
          <p:grpSpPr>
            <a:xfrm flipH="1">
              <a:off x="4774930" y="2423427"/>
              <a:ext cx="3721114" cy="1333728"/>
              <a:chOff x="5443311" y="2503600"/>
              <a:chExt cx="3432129" cy="1192106"/>
            </a:xfrm>
          </p:grpSpPr>
          <p:sp>
            <p:nvSpPr>
              <p:cNvPr id="300" name="Google Shape;300;p33"/>
              <p:cNvSpPr/>
              <p:nvPr/>
            </p:nvSpPr>
            <p:spPr>
              <a:xfrm>
                <a:off x="6650156" y="3167608"/>
                <a:ext cx="523052" cy="528098"/>
              </a:xfrm>
              <a:custGeom>
                <a:avLst/>
                <a:gdLst/>
                <a:ahLst/>
                <a:cxnLst/>
                <a:rect l="l" t="t" r="r" b="b"/>
                <a:pathLst>
                  <a:path w="32855" h="33172" extrusionOk="0">
                    <a:moveTo>
                      <a:pt x="12830" y="0"/>
                    </a:moveTo>
                    <a:cubicBezTo>
                      <a:pt x="5731" y="0"/>
                      <a:pt x="1" y="7418"/>
                      <a:pt x="1" y="16586"/>
                    </a:cubicBezTo>
                    <a:cubicBezTo>
                      <a:pt x="1" y="25754"/>
                      <a:pt x="5731" y="33172"/>
                      <a:pt x="12830" y="33172"/>
                    </a:cubicBezTo>
                    <a:lnTo>
                      <a:pt x="20025" y="33172"/>
                    </a:lnTo>
                    <a:cubicBezTo>
                      <a:pt x="27124" y="33172"/>
                      <a:pt x="32855" y="25754"/>
                      <a:pt x="32855" y="16586"/>
                    </a:cubicBezTo>
                    <a:cubicBezTo>
                      <a:pt x="32855" y="7418"/>
                      <a:pt x="27124" y="0"/>
                      <a:pt x="200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8082074" y="3167608"/>
                <a:ext cx="522542" cy="528098"/>
              </a:xfrm>
              <a:custGeom>
                <a:avLst/>
                <a:gdLst/>
                <a:ahLst/>
                <a:cxnLst/>
                <a:rect l="l" t="t" r="r" b="b"/>
                <a:pathLst>
                  <a:path w="32823" h="33172" extrusionOk="0">
                    <a:moveTo>
                      <a:pt x="12798" y="0"/>
                    </a:moveTo>
                    <a:cubicBezTo>
                      <a:pt x="5731" y="0"/>
                      <a:pt x="1" y="7418"/>
                      <a:pt x="1" y="16586"/>
                    </a:cubicBezTo>
                    <a:cubicBezTo>
                      <a:pt x="1" y="25754"/>
                      <a:pt x="5731" y="33172"/>
                      <a:pt x="12798" y="33172"/>
                    </a:cubicBezTo>
                    <a:lnTo>
                      <a:pt x="20025" y="33172"/>
                    </a:lnTo>
                    <a:cubicBezTo>
                      <a:pt x="27092" y="33172"/>
                      <a:pt x="32822" y="25754"/>
                      <a:pt x="32822" y="16586"/>
                    </a:cubicBezTo>
                    <a:cubicBezTo>
                      <a:pt x="32822" y="7418"/>
                      <a:pt x="27092" y="0"/>
                      <a:pt x="200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7009035" y="3103729"/>
                <a:ext cx="846387" cy="378100"/>
              </a:xfrm>
              <a:custGeom>
                <a:avLst/>
                <a:gdLst/>
                <a:ahLst/>
                <a:cxnLst/>
                <a:rect l="l" t="t" r="r" b="b"/>
                <a:pathLst>
                  <a:path w="53165" h="23750" extrusionOk="0">
                    <a:moveTo>
                      <a:pt x="0" y="1"/>
                    </a:moveTo>
                    <a:lnTo>
                      <a:pt x="0" y="23750"/>
                    </a:lnTo>
                    <a:lnTo>
                      <a:pt x="53164" y="23750"/>
                    </a:lnTo>
                    <a:lnTo>
                      <a:pt x="531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7272606" y="3179263"/>
                <a:ext cx="39836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23" h="32409" extrusionOk="0">
                    <a:moveTo>
                      <a:pt x="12511" y="0"/>
                    </a:moveTo>
                    <a:cubicBezTo>
                      <a:pt x="5603" y="0"/>
                      <a:pt x="0" y="7259"/>
                      <a:pt x="0" y="16204"/>
                    </a:cubicBezTo>
                    <a:cubicBezTo>
                      <a:pt x="0" y="25150"/>
                      <a:pt x="5603" y="32408"/>
                      <a:pt x="12511" y="32408"/>
                    </a:cubicBezTo>
                    <a:cubicBezTo>
                      <a:pt x="19419" y="32408"/>
                      <a:pt x="25022" y="25150"/>
                      <a:pt x="25022" y="16204"/>
                    </a:cubicBezTo>
                    <a:cubicBezTo>
                      <a:pt x="25022" y="7259"/>
                      <a:pt x="19419" y="0"/>
                      <a:pt x="125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>
                <a:off x="7359778" y="3179263"/>
                <a:ext cx="226558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32409" extrusionOk="0">
                    <a:moveTo>
                      <a:pt x="1" y="0"/>
                    </a:moveTo>
                    <a:lnTo>
                      <a:pt x="1" y="32408"/>
                    </a:lnTo>
                    <a:lnTo>
                      <a:pt x="7036" y="32408"/>
                    </a:lnTo>
                    <a:lnTo>
                      <a:pt x="14231" y="25213"/>
                    </a:lnTo>
                    <a:lnTo>
                      <a:pt x="70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>
                <a:off x="7160070" y="3179263"/>
                <a:ext cx="39887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55" h="32409" extrusionOk="0">
                    <a:moveTo>
                      <a:pt x="12544" y="0"/>
                    </a:moveTo>
                    <a:cubicBezTo>
                      <a:pt x="5636" y="0"/>
                      <a:pt x="1" y="7259"/>
                      <a:pt x="1" y="16204"/>
                    </a:cubicBezTo>
                    <a:cubicBezTo>
                      <a:pt x="1" y="25150"/>
                      <a:pt x="5636" y="32408"/>
                      <a:pt x="12544" y="32408"/>
                    </a:cubicBezTo>
                    <a:cubicBezTo>
                      <a:pt x="19452" y="32408"/>
                      <a:pt x="25055" y="25150"/>
                      <a:pt x="25055" y="16204"/>
                    </a:cubicBezTo>
                    <a:cubicBezTo>
                      <a:pt x="25055" y="7259"/>
                      <a:pt x="19452" y="0"/>
                      <a:pt x="12544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>
                <a:off x="7249790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7" y="1"/>
                      <a:pt x="1" y="3662"/>
                      <a:pt x="1" y="8182"/>
                    </a:cubicBezTo>
                    <a:cubicBezTo>
                      <a:pt x="1" y="12703"/>
                      <a:pt x="2707" y="16395"/>
                      <a:pt x="6049" y="16395"/>
                    </a:cubicBezTo>
                    <a:cubicBezTo>
                      <a:pt x="9360" y="16395"/>
                      <a:pt x="12098" y="12703"/>
                      <a:pt x="12098" y="8182"/>
                    </a:cubicBezTo>
                    <a:cubicBezTo>
                      <a:pt x="12098" y="3662"/>
                      <a:pt x="9360" y="1"/>
                      <a:pt x="6049" y="1"/>
                    </a:cubicBezTo>
                    <a:close/>
                  </a:path>
                </a:pathLst>
              </a:custGeom>
              <a:solidFill>
                <a:srgbClr val="B8B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3"/>
              <p:cNvSpPr/>
              <p:nvPr/>
            </p:nvSpPr>
            <p:spPr>
              <a:xfrm>
                <a:off x="7294403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6" y="1"/>
                      <a:pt x="0" y="3662"/>
                      <a:pt x="0" y="8182"/>
                    </a:cubicBezTo>
                    <a:cubicBezTo>
                      <a:pt x="0" y="12703"/>
                      <a:pt x="2706" y="16395"/>
                      <a:pt x="6049" y="16395"/>
                    </a:cubicBezTo>
                    <a:cubicBezTo>
                      <a:pt x="9391" y="16395"/>
                      <a:pt x="12097" y="12703"/>
                      <a:pt x="12097" y="8182"/>
                    </a:cubicBezTo>
                    <a:cubicBezTo>
                      <a:pt x="12097" y="3662"/>
                      <a:pt x="9391" y="1"/>
                      <a:pt x="6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3"/>
              <p:cNvSpPr/>
              <p:nvPr/>
            </p:nvSpPr>
            <p:spPr>
              <a:xfrm>
                <a:off x="5577627" y="3103729"/>
                <a:ext cx="845877" cy="378100"/>
              </a:xfrm>
              <a:custGeom>
                <a:avLst/>
                <a:gdLst/>
                <a:ahLst/>
                <a:cxnLst/>
                <a:rect l="l" t="t" r="r" b="b"/>
                <a:pathLst>
                  <a:path w="53133" h="23750" extrusionOk="0">
                    <a:moveTo>
                      <a:pt x="0" y="1"/>
                    </a:moveTo>
                    <a:lnTo>
                      <a:pt x="0" y="23750"/>
                    </a:lnTo>
                    <a:lnTo>
                      <a:pt x="53133" y="23750"/>
                    </a:lnTo>
                    <a:lnTo>
                      <a:pt x="531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5840689" y="3179263"/>
                <a:ext cx="39887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55" h="32409" extrusionOk="0">
                    <a:moveTo>
                      <a:pt x="12512" y="0"/>
                    </a:moveTo>
                    <a:cubicBezTo>
                      <a:pt x="5604" y="0"/>
                      <a:pt x="1" y="7259"/>
                      <a:pt x="1" y="16204"/>
                    </a:cubicBezTo>
                    <a:cubicBezTo>
                      <a:pt x="1" y="25150"/>
                      <a:pt x="5604" y="32408"/>
                      <a:pt x="12512" y="32408"/>
                    </a:cubicBezTo>
                    <a:cubicBezTo>
                      <a:pt x="19452" y="32408"/>
                      <a:pt x="25055" y="25150"/>
                      <a:pt x="25055" y="16204"/>
                    </a:cubicBezTo>
                    <a:cubicBezTo>
                      <a:pt x="25055" y="7259"/>
                      <a:pt x="19452" y="0"/>
                      <a:pt x="125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5927877" y="3179263"/>
                <a:ext cx="227067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32409" extrusionOk="0">
                    <a:moveTo>
                      <a:pt x="0" y="0"/>
                    </a:moveTo>
                    <a:lnTo>
                      <a:pt x="0" y="32408"/>
                    </a:lnTo>
                    <a:lnTo>
                      <a:pt x="7036" y="32408"/>
                    </a:lnTo>
                    <a:lnTo>
                      <a:pt x="14262" y="25213"/>
                    </a:lnTo>
                    <a:lnTo>
                      <a:pt x="70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5728678" y="3179263"/>
                <a:ext cx="39836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23" h="32409" extrusionOk="0">
                    <a:moveTo>
                      <a:pt x="12511" y="0"/>
                    </a:moveTo>
                    <a:cubicBezTo>
                      <a:pt x="5603" y="0"/>
                      <a:pt x="0" y="7259"/>
                      <a:pt x="0" y="16204"/>
                    </a:cubicBezTo>
                    <a:cubicBezTo>
                      <a:pt x="0" y="25150"/>
                      <a:pt x="5603" y="32408"/>
                      <a:pt x="12511" y="32408"/>
                    </a:cubicBezTo>
                    <a:cubicBezTo>
                      <a:pt x="19419" y="32408"/>
                      <a:pt x="25022" y="25150"/>
                      <a:pt x="25022" y="16204"/>
                    </a:cubicBezTo>
                    <a:cubicBezTo>
                      <a:pt x="25022" y="7259"/>
                      <a:pt x="19419" y="0"/>
                      <a:pt x="12511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5816113" y="3316541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6" y="1"/>
                      <a:pt x="0" y="3662"/>
                      <a:pt x="0" y="8182"/>
                    </a:cubicBezTo>
                    <a:cubicBezTo>
                      <a:pt x="0" y="12703"/>
                      <a:pt x="2706" y="16395"/>
                      <a:pt x="6049" y="16395"/>
                    </a:cubicBezTo>
                    <a:cubicBezTo>
                      <a:pt x="9391" y="16395"/>
                      <a:pt x="12097" y="12703"/>
                      <a:pt x="12097" y="8182"/>
                    </a:cubicBezTo>
                    <a:cubicBezTo>
                      <a:pt x="12097" y="3662"/>
                      <a:pt x="9391" y="1"/>
                      <a:pt x="6049" y="1"/>
                    </a:cubicBezTo>
                    <a:close/>
                  </a:path>
                </a:pathLst>
              </a:custGeom>
              <a:solidFill>
                <a:srgbClr val="B8B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5862486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38" y="1"/>
                      <a:pt x="1" y="3662"/>
                      <a:pt x="1" y="8182"/>
                    </a:cubicBezTo>
                    <a:cubicBezTo>
                      <a:pt x="1" y="12703"/>
                      <a:pt x="2738" y="16395"/>
                      <a:pt x="6049" y="16395"/>
                    </a:cubicBezTo>
                    <a:cubicBezTo>
                      <a:pt x="9392" y="16395"/>
                      <a:pt x="12098" y="12703"/>
                      <a:pt x="12098" y="8182"/>
                    </a:cubicBezTo>
                    <a:cubicBezTo>
                      <a:pt x="12098" y="3662"/>
                      <a:pt x="9392" y="1"/>
                      <a:pt x="6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5443311" y="2627186"/>
                <a:ext cx="3432129" cy="855095"/>
              </a:xfrm>
              <a:custGeom>
                <a:avLst/>
                <a:gdLst/>
                <a:ahLst/>
                <a:cxnLst/>
                <a:rect l="l" t="t" r="r" b="b"/>
                <a:pathLst>
                  <a:path w="215586" h="53712" extrusionOk="0">
                    <a:moveTo>
                      <a:pt x="118190" y="0"/>
                    </a:moveTo>
                    <a:cubicBezTo>
                      <a:pt x="117929" y="0"/>
                      <a:pt x="117668" y="2"/>
                      <a:pt x="117407" y="6"/>
                    </a:cubicBezTo>
                    <a:lnTo>
                      <a:pt x="55998" y="325"/>
                    </a:lnTo>
                    <a:cubicBezTo>
                      <a:pt x="46224" y="325"/>
                      <a:pt x="19515" y="16751"/>
                      <a:pt x="19515" y="16751"/>
                    </a:cubicBezTo>
                    <a:cubicBezTo>
                      <a:pt x="19127" y="16746"/>
                      <a:pt x="18739" y="16743"/>
                      <a:pt x="18351" y="16743"/>
                    </a:cubicBezTo>
                    <a:cubicBezTo>
                      <a:pt x="14511" y="16743"/>
                      <a:pt x="10696" y="17027"/>
                      <a:pt x="6908" y="17547"/>
                    </a:cubicBezTo>
                    <a:cubicBezTo>
                      <a:pt x="2929" y="18120"/>
                      <a:pt x="0" y="21527"/>
                      <a:pt x="0" y="25538"/>
                    </a:cubicBezTo>
                    <a:lnTo>
                      <a:pt x="0" y="53680"/>
                    </a:lnTo>
                    <a:lnTo>
                      <a:pt x="0" y="53712"/>
                    </a:lnTo>
                    <a:lnTo>
                      <a:pt x="16077" y="53712"/>
                    </a:lnTo>
                    <a:cubicBezTo>
                      <a:pt x="16077" y="53712"/>
                      <a:pt x="14867" y="34547"/>
                      <a:pt x="30466" y="33815"/>
                    </a:cubicBezTo>
                    <a:cubicBezTo>
                      <a:pt x="30738" y="33802"/>
                      <a:pt x="31005" y="33796"/>
                      <a:pt x="31268" y="33796"/>
                    </a:cubicBezTo>
                    <a:cubicBezTo>
                      <a:pt x="46057" y="33796"/>
                      <a:pt x="45842" y="53712"/>
                      <a:pt x="45842" y="53712"/>
                    </a:cubicBezTo>
                    <a:lnTo>
                      <a:pt x="106138" y="53712"/>
                    </a:lnTo>
                    <a:cubicBezTo>
                      <a:pt x="105437" y="46740"/>
                      <a:pt x="108525" y="32860"/>
                      <a:pt x="120049" y="32860"/>
                    </a:cubicBezTo>
                    <a:cubicBezTo>
                      <a:pt x="131606" y="32860"/>
                      <a:pt x="135171" y="44193"/>
                      <a:pt x="135171" y="44193"/>
                    </a:cubicBezTo>
                    <a:lnTo>
                      <a:pt x="215045" y="44193"/>
                    </a:lnTo>
                    <a:cubicBezTo>
                      <a:pt x="215045" y="44193"/>
                      <a:pt x="215586" y="38813"/>
                      <a:pt x="213962" y="33910"/>
                    </a:cubicBezTo>
                    <a:cubicBezTo>
                      <a:pt x="212339" y="29008"/>
                      <a:pt x="204794" y="26970"/>
                      <a:pt x="204794" y="26970"/>
                    </a:cubicBezTo>
                    <a:lnTo>
                      <a:pt x="168438" y="19012"/>
                    </a:lnTo>
                    <a:lnTo>
                      <a:pt x="141092" y="5418"/>
                    </a:lnTo>
                    <a:cubicBezTo>
                      <a:pt x="133972" y="1874"/>
                      <a:pt x="126136" y="0"/>
                      <a:pt x="118190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6501653" y="2503600"/>
                <a:ext cx="494157" cy="128745"/>
              </a:xfrm>
              <a:custGeom>
                <a:avLst/>
                <a:gdLst/>
                <a:ahLst/>
                <a:cxnLst/>
                <a:rect l="l" t="t" r="r" b="b"/>
                <a:pathLst>
                  <a:path w="31040" h="8087" extrusionOk="0">
                    <a:moveTo>
                      <a:pt x="3630" y="1"/>
                    </a:moveTo>
                    <a:cubicBezTo>
                      <a:pt x="1624" y="1"/>
                      <a:pt x="0" y="1592"/>
                      <a:pt x="32" y="3598"/>
                    </a:cubicBezTo>
                    <a:lnTo>
                      <a:pt x="32" y="8087"/>
                    </a:lnTo>
                    <a:lnTo>
                      <a:pt x="31039" y="8087"/>
                    </a:lnTo>
                    <a:lnTo>
                      <a:pt x="31039" y="3566"/>
                    </a:lnTo>
                    <a:cubicBezTo>
                      <a:pt x="31039" y="1592"/>
                      <a:pt x="29416" y="1"/>
                      <a:pt x="274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6575658" y="2503600"/>
                <a:ext cx="493647" cy="128745"/>
              </a:xfrm>
              <a:custGeom>
                <a:avLst/>
                <a:gdLst/>
                <a:ahLst/>
                <a:cxnLst/>
                <a:rect l="l" t="t" r="r" b="b"/>
                <a:pathLst>
                  <a:path w="31008" h="8087" extrusionOk="0">
                    <a:moveTo>
                      <a:pt x="3598" y="1"/>
                    </a:moveTo>
                    <a:cubicBezTo>
                      <a:pt x="1624" y="1"/>
                      <a:pt x="0" y="1592"/>
                      <a:pt x="0" y="3598"/>
                    </a:cubicBezTo>
                    <a:lnTo>
                      <a:pt x="0" y="8087"/>
                    </a:lnTo>
                    <a:lnTo>
                      <a:pt x="31007" y="8087"/>
                    </a:lnTo>
                    <a:lnTo>
                      <a:pt x="31007" y="3566"/>
                    </a:lnTo>
                    <a:cubicBezTo>
                      <a:pt x="31007" y="1592"/>
                      <a:pt x="29416" y="1"/>
                      <a:pt x="27410" y="1"/>
                    </a:cubicBez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6688178" y="2532498"/>
                <a:ext cx="60321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4458" extrusionOk="0">
                    <a:moveTo>
                      <a:pt x="1" y="0"/>
                    </a:moveTo>
                    <a:lnTo>
                      <a:pt x="1" y="701"/>
                    </a:lnTo>
                    <a:lnTo>
                      <a:pt x="1465" y="701"/>
                    </a:lnTo>
                    <a:lnTo>
                      <a:pt x="1497" y="4457"/>
                    </a:lnTo>
                    <a:lnTo>
                      <a:pt x="2325" y="4457"/>
                    </a:lnTo>
                    <a:lnTo>
                      <a:pt x="2325" y="701"/>
                    </a:lnTo>
                    <a:lnTo>
                      <a:pt x="3789" y="701"/>
                    </a:lnTo>
                    <a:lnTo>
                      <a:pt x="37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6752041" y="2532498"/>
                <a:ext cx="77053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4458" extrusionOk="0">
                    <a:moveTo>
                      <a:pt x="2420" y="828"/>
                    </a:moveTo>
                    <a:lnTo>
                      <a:pt x="3248" y="2770"/>
                    </a:lnTo>
                    <a:lnTo>
                      <a:pt x="1593" y="2770"/>
                    </a:lnTo>
                    <a:lnTo>
                      <a:pt x="2420" y="828"/>
                    </a:lnTo>
                    <a:close/>
                    <a:moveTo>
                      <a:pt x="2006" y="0"/>
                    </a:moveTo>
                    <a:lnTo>
                      <a:pt x="1" y="4457"/>
                    </a:lnTo>
                    <a:lnTo>
                      <a:pt x="860" y="4457"/>
                    </a:lnTo>
                    <a:lnTo>
                      <a:pt x="1306" y="3407"/>
                    </a:lnTo>
                    <a:lnTo>
                      <a:pt x="3534" y="3407"/>
                    </a:lnTo>
                    <a:lnTo>
                      <a:pt x="3980" y="4457"/>
                    </a:lnTo>
                    <a:lnTo>
                      <a:pt x="4840" y="4457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>
                <a:off x="6834166" y="2532498"/>
                <a:ext cx="68424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4458" extrusionOk="0">
                    <a:moveTo>
                      <a:pt x="96" y="0"/>
                    </a:moveTo>
                    <a:lnTo>
                      <a:pt x="1655" y="2165"/>
                    </a:lnTo>
                    <a:lnTo>
                      <a:pt x="0" y="4457"/>
                    </a:lnTo>
                    <a:lnTo>
                      <a:pt x="923" y="4457"/>
                    </a:lnTo>
                    <a:lnTo>
                      <a:pt x="2133" y="2770"/>
                    </a:lnTo>
                    <a:lnTo>
                      <a:pt x="3311" y="4457"/>
                    </a:lnTo>
                    <a:lnTo>
                      <a:pt x="4298" y="4457"/>
                    </a:lnTo>
                    <a:lnTo>
                      <a:pt x="2610" y="2133"/>
                    </a:lnTo>
                    <a:lnTo>
                      <a:pt x="4170" y="0"/>
                    </a:lnTo>
                    <a:lnTo>
                      <a:pt x="3247" y="0"/>
                    </a:lnTo>
                    <a:lnTo>
                      <a:pt x="2133" y="1592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6917787" y="2532498"/>
                <a:ext cx="13198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4458" extrusionOk="0">
                    <a:moveTo>
                      <a:pt x="1" y="0"/>
                    </a:moveTo>
                    <a:lnTo>
                      <a:pt x="1" y="4457"/>
                    </a:lnTo>
                    <a:lnTo>
                      <a:pt x="828" y="4457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5860464" y="2666306"/>
                <a:ext cx="1284776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80702" h="17510" extrusionOk="0">
                    <a:moveTo>
                      <a:pt x="34223" y="1"/>
                    </a:moveTo>
                    <a:cubicBezTo>
                      <a:pt x="30498" y="1"/>
                      <a:pt x="26837" y="1051"/>
                      <a:pt x="23685" y="3057"/>
                    </a:cubicBezTo>
                    <a:lnTo>
                      <a:pt x="637" y="16109"/>
                    </a:lnTo>
                    <a:cubicBezTo>
                      <a:pt x="0" y="16491"/>
                      <a:pt x="255" y="17478"/>
                      <a:pt x="1019" y="17510"/>
                    </a:cubicBezTo>
                    <a:lnTo>
                      <a:pt x="79174" y="17510"/>
                    </a:lnTo>
                    <a:cubicBezTo>
                      <a:pt x="80288" y="17478"/>
                      <a:pt x="80702" y="15982"/>
                      <a:pt x="79715" y="15409"/>
                    </a:cubicBezTo>
                    <a:lnTo>
                      <a:pt x="55457" y="1752"/>
                    </a:lnTo>
                    <a:cubicBezTo>
                      <a:pt x="53387" y="605"/>
                      <a:pt x="51032" y="1"/>
                      <a:pt x="486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5868058" y="2931900"/>
                <a:ext cx="1262488" cy="474400"/>
              </a:xfrm>
              <a:custGeom>
                <a:avLst/>
                <a:gdLst/>
                <a:ahLst/>
                <a:cxnLst/>
                <a:rect l="l" t="t" r="r" b="b"/>
                <a:pathLst>
                  <a:path w="79302" h="29799" fill="none" extrusionOk="0">
                    <a:moveTo>
                      <a:pt x="1" y="1"/>
                    </a:moveTo>
                    <a:lnTo>
                      <a:pt x="1" y="9806"/>
                    </a:lnTo>
                    <a:cubicBezTo>
                      <a:pt x="1" y="9806"/>
                      <a:pt x="21171" y="5540"/>
                      <a:pt x="23336" y="29798"/>
                    </a:cubicBezTo>
                    <a:lnTo>
                      <a:pt x="71661" y="29798"/>
                    </a:lnTo>
                    <a:cubicBezTo>
                      <a:pt x="71661" y="29798"/>
                      <a:pt x="70388" y="6081"/>
                      <a:pt x="79301" y="288"/>
                    </a:cubicBez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6415994" y="2945083"/>
                <a:ext cx="80587" cy="46121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28971" fill="none" extrusionOk="0">
                    <a:moveTo>
                      <a:pt x="5062" y="1"/>
                    </a:moveTo>
                    <a:cubicBezTo>
                      <a:pt x="5062" y="1"/>
                      <a:pt x="0" y="2229"/>
                      <a:pt x="2452" y="28970"/>
                    </a:cubicBez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6527494" y="2982595"/>
                <a:ext cx="107969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2389" extrusionOk="0">
                    <a:moveTo>
                      <a:pt x="956" y="0"/>
                    </a:moveTo>
                    <a:cubicBezTo>
                      <a:pt x="447" y="0"/>
                      <a:pt x="1" y="446"/>
                      <a:pt x="1" y="956"/>
                    </a:cubicBezTo>
                    <a:lnTo>
                      <a:pt x="1" y="1401"/>
                    </a:lnTo>
                    <a:cubicBezTo>
                      <a:pt x="1" y="1942"/>
                      <a:pt x="447" y="2388"/>
                      <a:pt x="956" y="2388"/>
                    </a:cubicBezTo>
                    <a:lnTo>
                      <a:pt x="5827" y="2388"/>
                    </a:lnTo>
                    <a:cubicBezTo>
                      <a:pt x="6368" y="2388"/>
                      <a:pt x="6782" y="1942"/>
                      <a:pt x="6782" y="1401"/>
                    </a:cubicBezTo>
                    <a:lnTo>
                      <a:pt x="6782" y="956"/>
                    </a:lnTo>
                    <a:cubicBezTo>
                      <a:pt x="6782" y="446"/>
                      <a:pt x="6368" y="0"/>
                      <a:pt x="58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5855908" y="3043995"/>
                <a:ext cx="107954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2389" extrusionOk="0">
                    <a:moveTo>
                      <a:pt x="955" y="0"/>
                    </a:moveTo>
                    <a:cubicBezTo>
                      <a:pt x="414" y="0"/>
                      <a:pt x="0" y="446"/>
                      <a:pt x="0" y="956"/>
                    </a:cubicBezTo>
                    <a:lnTo>
                      <a:pt x="0" y="1401"/>
                    </a:lnTo>
                    <a:cubicBezTo>
                      <a:pt x="0" y="1942"/>
                      <a:pt x="414" y="2388"/>
                      <a:pt x="955" y="2388"/>
                    </a:cubicBezTo>
                    <a:lnTo>
                      <a:pt x="5826" y="2388"/>
                    </a:lnTo>
                    <a:cubicBezTo>
                      <a:pt x="6335" y="2388"/>
                      <a:pt x="6781" y="1942"/>
                      <a:pt x="6781" y="1401"/>
                    </a:cubicBezTo>
                    <a:lnTo>
                      <a:pt x="6781" y="956"/>
                    </a:lnTo>
                    <a:cubicBezTo>
                      <a:pt x="6781" y="446"/>
                      <a:pt x="6335" y="0"/>
                      <a:pt x="58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6867777" y="2665797"/>
                <a:ext cx="1216192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76394" h="17510" extrusionOk="0">
                    <a:moveTo>
                      <a:pt x="2057" y="0"/>
                    </a:moveTo>
                    <a:cubicBezTo>
                      <a:pt x="523" y="0"/>
                      <a:pt x="1" y="2107"/>
                      <a:pt x="1423" y="2802"/>
                    </a:cubicBezTo>
                    <a:lnTo>
                      <a:pt x="29183" y="17510"/>
                    </a:lnTo>
                    <a:lnTo>
                      <a:pt x="76394" y="17510"/>
                    </a:lnTo>
                    <a:lnTo>
                      <a:pt x="44623" y="2006"/>
                    </a:lnTo>
                    <a:cubicBezTo>
                      <a:pt x="41980" y="701"/>
                      <a:pt x="39052" y="1"/>
                      <a:pt x="36091" y="1"/>
                    </a:cubicBezTo>
                    <a:lnTo>
                      <a:pt x="2091" y="1"/>
                    </a:lnTo>
                    <a:cubicBezTo>
                      <a:pt x="2080" y="1"/>
                      <a:pt x="2068" y="0"/>
                      <a:pt x="20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7442397" y="2982595"/>
                <a:ext cx="695370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3679" h="1" fill="none" extrusionOk="0">
                    <a:moveTo>
                      <a:pt x="1" y="0"/>
                    </a:moveTo>
                    <a:lnTo>
                      <a:pt x="43678" y="0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7033364" y="2666306"/>
                <a:ext cx="654296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41099" h="17510" extrusionOk="0">
                    <a:moveTo>
                      <a:pt x="0" y="1"/>
                    </a:moveTo>
                    <a:lnTo>
                      <a:pt x="30816" y="17510"/>
                    </a:lnTo>
                    <a:lnTo>
                      <a:pt x="41099" y="17510"/>
                    </a:lnTo>
                    <a:lnTo>
                      <a:pt x="10315" y="1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7339000" y="2666306"/>
                <a:ext cx="544337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34192" h="17510" extrusionOk="0">
                    <a:moveTo>
                      <a:pt x="1" y="1"/>
                    </a:moveTo>
                    <a:lnTo>
                      <a:pt x="30817" y="17510"/>
                    </a:lnTo>
                    <a:lnTo>
                      <a:pt x="34191" y="17510"/>
                    </a:lnTo>
                    <a:lnTo>
                      <a:pt x="3375" y="1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7595486" y="3330314"/>
                <a:ext cx="1271085" cy="151542"/>
              </a:xfrm>
              <a:custGeom>
                <a:avLst/>
                <a:gdLst/>
                <a:ahLst/>
                <a:cxnLst/>
                <a:rect l="l" t="t" r="r" b="b"/>
                <a:pathLst>
                  <a:path w="79842" h="9519" extrusionOk="0">
                    <a:moveTo>
                      <a:pt x="0" y="0"/>
                    </a:moveTo>
                    <a:lnTo>
                      <a:pt x="0" y="5730"/>
                    </a:lnTo>
                    <a:cubicBezTo>
                      <a:pt x="0" y="7831"/>
                      <a:pt x="1687" y="9519"/>
                      <a:pt x="3820" y="9519"/>
                    </a:cubicBezTo>
                    <a:lnTo>
                      <a:pt x="75162" y="9519"/>
                    </a:lnTo>
                    <a:cubicBezTo>
                      <a:pt x="77709" y="9519"/>
                      <a:pt x="79778" y="7449"/>
                      <a:pt x="79778" y="4903"/>
                    </a:cubicBezTo>
                    <a:lnTo>
                      <a:pt x="79842" y="0"/>
                    </a:ln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8290905" y="3311558"/>
                <a:ext cx="206291" cy="62343"/>
              </a:xfrm>
              <a:custGeom>
                <a:avLst/>
                <a:gdLst/>
                <a:ahLst/>
                <a:cxnLst/>
                <a:rect l="l" t="t" r="r" b="b"/>
                <a:pathLst>
                  <a:path w="12958" h="3916" extrusionOk="0">
                    <a:moveTo>
                      <a:pt x="0" y="0"/>
                    </a:moveTo>
                    <a:lnTo>
                      <a:pt x="0" y="3916"/>
                    </a:lnTo>
                    <a:lnTo>
                      <a:pt x="12957" y="3916"/>
                    </a:lnTo>
                    <a:lnTo>
                      <a:pt x="129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8046600" y="3187367"/>
                <a:ext cx="60768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38171" h="1" fill="none" extrusionOk="0">
                    <a:moveTo>
                      <a:pt x="0" y="1"/>
                    </a:moveTo>
                    <a:lnTo>
                      <a:pt x="38170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8157098" y="3233493"/>
                <a:ext cx="39987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118" h="1" fill="none" extrusionOk="0">
                    <a:moveTo>
                      <a:pt x="0" y="1"/>
                    </a:moveTo>
                    <a:lnTo>
                      <a:pt x="25118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8157098" y="3279619"/>
                <a:ext cx="39987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118" h="1" fill="none" extrusionOk="0">
                    <a:moveTo>
                      <a:pt x="0" y="1"/>
                    </a:moveTo>
                    <a:lnTo>
                      <a:pt x="25118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7765786" y="3167608"/>
                <a:ext cx="346674" cy="119113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7482" extrusionOk="0">
                    <a:moveTo>
                      <a:pt x="2547" y="0"/>
                    </a:moveTo>
                    <a:cubicBezTo>
                      <a:pt x="1147" y="0"/>
                      <a:pt x="1" y="1146"/>
                      <a:pt x="1" y="2547"/>
                    </a:cubicBezTo>
                    <a:lnTo>
                      <a:pt x="1" y="4935"/>
                    </a:lnTo>
                    <a:cubicBezTo>
                      <a:pt x="1" y="6335"/>
                      <a:pt x="1147" y="7481"/>
                      <a:pt x="2547" y="7481"/>
                    </a:cubicBezTo>
                    <a:lnTo>
                      <a:pt x="19229" y="7481"/>
                    </a:lnTo>
                    <a:cubicBezTo>
                      <a:pt x="20630" y="7481"/>
                      <a:pt x="21776" y="6335"/>
                      <a:pt x="21776" y="4935"/>
                    </a:cubicBezTo>
                    <a:lnTo>
                      <a:pt x="21776" y="2547"/>
                    </a:lnTo>
                    <a:cubicBezTo>
                      <a:pt x="21776" y="1146"/>
                      <a:pt x="20630" y="0"/>
                      <a:pt x="19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8608212" y="3167608"/>
                <a:ext cx="261518" cy="119113"/>
              </a:xfrm>
              <a:custGeom>
                <a:avLst/>
                <a:gdLst/>
                <a:ahLst/>
                <a:cxnLst/>
                <a:rect l="l" t="t" r="r" b="b"/>
                <a:pathLst>
                  <a:path w="16427" h="7482" extrusionOk="0">
                    <a:moveTo>
                      <a:pt x="2547" y="0"/>
                    </a:moveTo>
                    <a:cubicBezTo>
                      <a:pt x="1146" y="0"/>
                      <a:pt x="0" y="1146"/>
                      <a:pt x="0" y="2547"/>
                    </a:cubicBezTo>
                    <a:lnTo>
                      <a:pt x="0" y="4935"/>
                    </a:lnTo>
                    <a:cubicBezTo>
                      <a:pt x="0" y="6335"/>
                      <a:pt x="1146" y="7481"/>
                      <a:pt x="2547" y="7481"/>
                    </a:cubicBezTo>
                    <a:lnTo>
                      <a:pt x="16331" y="7481"/>
                    </a:lnTo>
                    <a:cubicBezTo>
                      <a:pt x="16427" y="2451"/>
                      <a:pt x="15345" y="318"/>
                      <a:pt x="15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7765786" y="3246167"/>
                <a:ext cx="346674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" fill="none" extrusionOk="0">
                    <a:moveTo>
                      <a:pt x="1" y="1"/>
                    </a:moveTo>
                    <a:lnTo>
                      <a:pt x="21776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8608212" y="3246167"/>
                <a:ext cx="258477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" fill="none" extrusionOk="0">
                    <a:moveTo>
                      <a:pt x="0" y="1"/>
                    </a:moveTo>
                    <a:lnTo>
                      <a:pt x="16236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33"/>
            <p:cNvGrpSpPr/>
            <p:nvPr/>
          </p:nvGrpSpPr>
          <p:grpSpPr>
            <a:xfrm flipH="1">
              <a:off x="7233551" y="1147927"/>
              <a:ext cx="1619507" cy="2609219"/>
              <a:chOff x="4881187" y="1425516"/>
              <a:chExt cx="1493734" cy="2332158"/>
            </a:xfrm>
          </p:grpSpPr>
          <p:sp>
            <p:nvSpPr>
              <p:cNvPr id="340" name="Google Shape;340;p33"/>
              <p:cNvSpPr/>
              <p:nvPr/>
            </p:nvSpPr>
            <p:spPr>
              <a:xfrm>
                <a:off x="5300871" y="3391714"/>
                <a:ext cx="328430" cy="151542"/>
              </a:xfrm>
              <a:custGeom>
                <a:avLst/>
                <a:gdLst/>
                <a:ahLst/>
                <a:cxnLst/>
                <a:rect l="l" t="t" r="r" b="b"/>
                <a:pathLst>
                  <a:path w="20630" h="9519" extrusionOk="0">
                    <a:moveTo>
                      <a:pt x="3821" y="0"/>
                    </a:moveTo>
                    <a:cubicBezTo>
                      <a:pt x="1720" y="0"/>
                      <a:pt x="1" y="1719"/>
                      <a:pt x="1" y="3820"/>
                    </a:cubicBezTo>
                    <a:lnTo>
                      <a:pt x="1" y="5730"/>
                    </a:lnTo>
                    <a:cubicBezTo>
                      <a:pt x="1" y="7831"/>
                      <a:pt x="1720" y="9519"/>
                      <a:pt x="3821" y="9519"/>
                    </a:cubicBezTo>
                    <a:lnTo>
                      <a:pt x="19325" y="9519"/>
                    </a:lnTo>
                    <a:cubicBezTo>
                      <a:pt x="19325" y="9519"/>
                      <a:pt x="19261" y="4361"/>
                      <a:pt x="20630" y="0"/>
                    </a:cubicBez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6037863" y="1425516"/>
                <a:ext cx="337058" cy="503327"/>
              </a:xfrm>
              <a:custGeom>
                <a:avLst/>
                <a:gdLst/>
                <a:ahLst/>
                <a:cxnLst/>
                <a:rect l="l" t="t" r="r" b="b"/>
                <a:pathLst>
                  <a:path w="21172" h="31616" extrusionOk="0">
                    <a:moveTo>
                      <a:pt x="10857" y="0"/>
                    </a:moveTo>
                    <a:cubicBezTo>
                      <a:pt x="9131" y="0"/>
                      <a:pt x="7305" y="425"/>
                      <a:pt x="5476" y="1372"/>
                    </a:cubicBezTo>
                    <a:cubicBezTo>
                      <a:pt x="4076" y="2168"/>
                      <a:pt x="2898" y="3314"/>
                      <a:pt x="2070" y="4715"/>
                    </a:cubicBezTo>
                    <a:cubicBezTo>
                      <a:pt x="1" y="8439"/>
                      <a:pt x="192" y="12100"/>
                      <a:pt x="1656" y="14997"/>
                    </a:cubicBezTo>
                    <a:lnTo>
                      <a:pt x="1752" y="15156"/>
                    </a:lnTo>
                    <a:cubicBezTo>
                      <a:pt x="1784" y="15220"/>
                      <a:pt x="1815" y="15284"/>
                      <a:pt x="1847" y="15347"/>
                    </a:cubicBezTo>
                    <a:lnTo>
                      <a:pt x="10857" y="31615"/>
                    </a:lnTo>
                    <a:lnTo>
                      <a:pt x="19866" y="15316"/>
                    </a:lnTo>
                    <a:cubicBezTo>
                      <a:pt x="19898" y="15252"/>
                      <a:pt x="19929" y="15188"/>
                      <a:pt x="19961" y="15156"/>
                    </a:cubicBezTo>
                    <a:lnTo>
                      <a:pt x="19993" y="15061"/>
                    </a:lnTo>
                    <a:cubicBezTo>
                      <a:pt x="20757" y="13597"/>
                      <a:pt x="21171" y="11973"/>
                      <a:pt x="21171" y="10318"/>
                    </a:cubicBezTo>
                    <a:cubicBezTo>
                      <a:pt x="21171" y="4625"/>
                      <a:pt x="16558" y="0"/>
                      <a:pt x="1085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6137725" y="1515268"/>
                <a:ext cx="145461" cy="145477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9138" extrusionOk="0">
                    <a:moveTo>
                      <a:pt x="4585" y="1"/>
                    </a:moveTo>
                    <a:cubicBezTo>
                      <a:pt x="2070" y="1"/>
                      <a:pt x="0" y="2038"/>
                      <a:pt x="0" y="4553"/>
                    </a:cubicBezTo>
                    <a:cubicBezTo>
                      <a:pt x="0" y="7100"/>
                      <a:pt x="2070" y="9137"/>
                      <a:pt x="4585" y="9137"/>
                    </a:cubicBezTo>
                    <a:cubicBezTo>
                      <a:pt x="7099" y="9137"/>
                      <a:pt x="9137" y="7100"/>
                      <a:pt x="9137" y="4553"/>
                    </a:cubicBezTo>
                    <a:cubicBezTo>
                      <a:pt x="9137" y="2038"/>
                      <a:pt x="7099" y="1"/>
                      <a:pt x="4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5590809" y="3628409"/>
                <a:ext cx="290922" cy="90744"/>
              </a:xfrm>
              <a:custGeom>
                <a:avLst/>
                <a:gdLst/>
                <a:ahLst/>
                <a:cxnLst/>
                <a:rect l="l" t="t" r="r" b="b"/>
                <a:pathLst>
                  <a:path w="18274" h="5700" extrusionOk="0">
                    <a:moveTo>
                      <a:pt x="1210" y="1"/>
                    </a:moveTo>
                    <a:lnTo>
                      <a:pt x="0" y="5477"/>
                    </a:lnTo>
                    <a:lnTo>
                      <a:pt x="18274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5589790" y="3715598"/>
                <a:ext cx="291941" cy="42077"/>
              </a:xfrm>
              <a:custGeom>
                <a:avLst/>
                <a:gdLst/>
                <a:ahLst/>
                <a:cxnLst/>
                <a:rect l="l" t="t" r="r" b="b"/>
                <a:pathLst>
                  <a:path w="18338" h="2643" extrusionOk="0">
                    <a:moveTo>
                      <a:pt x="64" y="1"/>
                    </a:moveTo>
                    <a:lnTo>
                      <a:pt x="1" y="2420"/>
                    </a:lnTo>
                    <a:lnTo>
                      <a:pt x="18274" y="2643"/>
                    </a:lnTo>
                    <a:lnTo>
                      <a:pt x="18338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5717021" y="3645143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5610074" y="3483966"/>
                <a:ext cx="113541" cy="144442"/>
              </a:xfrm>
              <a:custGeom>
                <a:avLst/>
                <a:gdLst/>
                <a:ahLst/>
                <a:cxnLst/>
                <a:rect l="l" t="t" r="r" b="b"/>
                <a:pathLst>
                  <a:path w="7132" h="9073" extrusionOk="0">
                    <a:moveTo>
                      <a:pt x="541" y="0"/>
                    </a:moveTo>
                    <a:lnTo>
                      <a:pt x="0" y="9073"/>
                    </a:lnTo>
                    <a:lnTo>
                      <a:pt x="6558" y="9073"/>
                    </a:lnTo>
                    <a:lnTo>
                      <a:pt x="7131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5581685" y="2534589"/>
                <a:ext cx="209842" cy="1047584"/>
              </a:xfrm>
              <a:custGeom>
                <a:avLst/>
                <a:gdLst/>
                <a:ahLst/>
                <a:cxnLst/>
                <a:rect l="l" t="t" r="r" b="b"/>
                <a:pathLst>
                  <a:path w="13181" h="65803" extrusionOk="0">
                    <a:moveTo>
                      <a:pt x="1592" y="1"/>
                    </a:moveTo>
                    <a:lnTo>
                      <a:pt x="0" y="65803"/>
                    </a:lnTo>
                    <a:lnTo>
                      <a:pt x="9137" y="65803"/>
                    </a:lnTo>
                    <a:lnTo>
                      <a:pt x="13180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5355117" y="3628409"/>
                <a:ext cx="291432" cy="90744"/>
              </a:xfrm>
              <a:custGeom>
                <a:avLst/>
                <a:gdLst/>
                <a:ahLst/>
                <a:cxnLst/>
                <a:rect l="l" t="t" r="r" b="b"/>
                <a:pathLst>
                  <a:path w="18306" h="5700" extrusionOk="0">
                    <a:moveTo>
                      <a:pt x="1210" y="1"/>
                    </a:moveTo>
                    <a:lnTo>
                      <a:pt x="0" y="5477"/>
                    </a:lnTo>
                    <a:lnTo>
                      <a:pt x="18305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5354098" y="3715598"/>
                <a:ext cx="292450" cy="42077"/>
              </a:xfrm>
              <a:custGeom>
                <a:avLst/>
                <a:gdLst/>
                <a:ahLst/>
                <a:cxnLst/>
                <a:rect l="l" t="t" r="r" b="b"/>
                <a:pathLst>
                  <a:path w="18370" h="2643" extrusionOk="0">
                    <a:moveTo>
                      <a:pt x="64" y="1"/>
                    </a:moveTo>
                    <a:lnTo>
                      <a:pt x="1" y="2420"/>
                    </a:lnTo>
                    <a:lnTo>
                      <a:pt x="18306" y="2643"/>
                    </a:lnTo>
                    <a:lnTo>
                      <a:pt x="18369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5514272" y="3661877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2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5481330" y="3645143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5374367" y="3483966"/>
                <a:ext cx="123682" cy="144442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9073" extrusionOk="0">
                    <a:moveTo>
                      <a:pt x="1211" y="0"/>
                    </a:moveTo>
                    <a:lnTo>
                      <a:pt x="1" y="9073"/>
                    </a:lnTo>
                    <a:lnTo>
                      <a:pt x="6559" y="9073"/>
                    </a:lnTo>
                    <a:lnTo>
                      <a:pt x="7769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5341424" y="2534589"/>
                <a:ext cx="365937" cy="1047584"/>
              </a:xfrm>
              <a:custGeom>
                <a:avLst/>
                <a:gdLst/>
                <a:ahLst/>
                <a:cxnLst/>
                <a:rect l="l" t="t" r="r" b="b"/>
                <a:pathLst>
                  <a:path w="22986" h="65803" extrusionOk="0">
                    <a:moveTo>
                      <a:pt x="8946" y="1"/>
                    </a:moveTo>
                    <a:lnTo>
                      <a:pt x="1" y="65803"/>
                    </a:lnTo>
                    <a:lnTo>
                      <a:pt x="9997" y="65803"/>
                    </a:lnTo>
                    <a:lnTo>
                      <a:pt x="22985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5593340" y="2662824"/>
                <a:ext cx="140398" cy="449565"/>
              </a:xfrm>
              <a:custGeom>
                <a:avLst/>
                <a:gdLst/>
                <a:ahLst/>
                <a:cxnLst/>
                <a:rect l="l" t="t" r="r" b="b"/>
                <a:pathLst>
                  <a:path w="8819" h="28239" fill="none" extrusionOk="0">
                    <a:moveTo>
                      <a:pt x="1" y="28238"/>
                    </a:moveTo>
                    <a:lnTo>
                      <a:pt x="5094" y="2420"/>
                    </a:lnTo>
                    <a:lnTo>
                      <a:pt x="8819" y="1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5463083" y="2618227"/>
                <a:ext cx="88706" cy="69952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4394" fill="none" extrusionOk="0">
                    <a:moveTo>
                      <a:pt x="0" y="4393"/>
                    </a:moveTo>
                    <a:lnTo>
                      <a:pt x="5571" y="0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5701306" y="2115413"/>
                <a:ext cx="298532" cy="326742"/>
              </a:xfrm>
              <a:custGeom>
                <a:avLst/>
                <a:gdLst/>
                <a:ahLst/>
                <a:cxnLst/>
                <a:rect l="l" t="t" r="r" b="b"/>
                <a:pathLst>
                  <a:path w="18752" h="20524" extrusionOk="0">
                    <a:moveTo>
                      <a:pt x="4410" y="0"/>
                    </a:moveTo>
                    <a:cubicBezTo>
                      <a:pt x="3319" y="0"/>
                      <a:pt x="2229" y="446"/>
                      <a:pt x="1433" y="1337"/>
                    </a:cubicBezTo>
                    <a:cubicBezTo>
                      <a:pt x="0" y="2897"/>
                      <a:pt x="32" y="5317"/>
                      <a:pt x="1529" y="6845"/>
                    </a:cubicBezTo>
                    <a:lnTo>
                      <a:pt x="12448" y="19483"/>
                    </a:lnTo>
                    <a:cubicBezTo>
                      <a:pt x="13144" y="20179"/>
                      <a:pt x="14053" y="20524"/>
                      <a:pt x="14958" y="20524"/>
                    </a:cubicBezTo>
                    <a:cubicBezTo>
                      <a:pt x="15999" y="20524"/>
                      <a:pt x="17034" y="20067"/>
                      <a:pt x="17733" y="19165"/>
                    </a:cubicBezTo>
                    <a:cubicBezTo>
                      <a:pt x="18751" y="17828"/>
                      <a:pt x="18688" y="15949"/>
                      <a:pt x="17573" y="14676"/>
                    </a:cubicBezTo>
                    <a:lnTo>
                      <a:pt x="7386" y="1337"/>
                    </a:lnTo>
                    <a:cubicBezTo>
                      <a:pt x="6590" y="446"/>
                      <a:pt x="5500" y="0"/>
                      <a:pt x="4410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5739821" y="2056104"/>
                <a:ext cx="139396" cy="238720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4995" extrusionOk="0">
                    <a:moveTo>
                      <a:pt x="1" y="1"/>
                    </a:moveTo>
                    <a:lnTo>
                      <a:pt x="2930" y="14995"/>
                    </a:lnTo>
                    <a:lnTo>
                      <a:pt x="8756" y="7991"/>
                    </a:lnTo>
                    <a:cubicBezTo>
                      <a:pt x="4967" y="63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5870094" y="2218810"/>
                <a:ext cx="265577" cy="210335"/>
              </a:xfrm>
              <a:custGeom>
                <a:avLst/>
                <a:gdLst/>
                <a:ahLst/>
                <a:cxnLst/>
                <a:rect l="l" t="t" r="r" b="b"/>
                <a:pathLst>
                  <a:path w="16682" h="13212" extrusionOk="0">
                    <a:moveTo>
                      <a:pt x="13912" y="1"/>
                    </a:moveTo>
                    <a:lnTo>
                      <a:pt x="0" y="8755"/>
                    </a:lnTo>
                    <a:lnTo>
                      <a:pt x="6590" y="13212"/>
                    </a:lnTo>
                    <a:lnTo>
                      <a:pt x="16682" y="2866"/>
                    </a:lnTo>
                    <a:lnTo>
                      <a:pt x="13912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6078416" y="2132131"/>
                <a:ext cx="158643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8315" extrusionOk="0">
                    <a:moveTo>
                      <a:pt x="3057" y="1"/>
                    </a:moveTo>
                    <a:lnTo>
                      <a:pt x="446" y="2866"/>
                    </a:lnTo>
                    <a:cubicBezTo>
                      <a:pt x="32" y="3312"/>
                      <a:pt x="1" y="4012"/>
                      <a:pt x="351" y="4489"/>
                    </a:cubicBezTo>
                    <a:lnTo>
                      <a:pt x="1433" y="7514"/>
                    </a:lnTo>
                    <a:cubicBezTo>
                      <a:pt x="1675" y="7756"/>
                      <a:pt x="3097" y="8314"/>
                      <a:pt x="3537" y="8314"/>
                    </a:cubicBezTo>
                    <a:cubicBezTo>
                      <a:pt x="3560" y="8314"/>
                      <a:pt x="3581" y="8313"/>
                      <a:pt x="3598" y="8310"/>
                    </a:cubicBezTo>
                    <a:cubicBezTo>
                      <a:pt x="9965" y="7355"/>
                      <a:pt x="9965" y="2006"/>
                      <a:pt x="9965" y="2006"/>
                    </a:cubicBezTo>
                    <a:lnTo>
                      <a:pt x="3057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6117950" y="2088600"/>
                <a:ext cx="68950" cy="81049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5091" extrusionOk="0">
                    <a:moveTo>
                      <a:pt x="3275" y="1"/>
                    </a:moveTo>
                    <a:cubicBezTo>
                      <a:pt x="2972" y="1"/>
                      <a:pt x="2676" y="142"/>
                      <a:pt x="2484" y="411"/>
                    </a:cubicBezTo>
                    <a:lnTo>
                      <a:pt x="1" y="3626"/>
                    </a:lnTo>
                    <a:lnTo>
                      <a:pt x="1752" y="5091"/>
                    </a:lnTo>
                    <a:lnTo>
                      <a:pt x="4012" y="1557"/>
                    </a:lnTo>
                    <a:cubicBezTo>
                      <a:pt x="4330" y="1143"/>
                      <a:pt x="4267" y="538"/>
                      <a:pt x="3853" y="188"/>
                    </a:cubicBezTo>
                    <a:cubicBezTo>
                      <a:pt x="3676" y="62"/>
                      <a:pt x="3474" y="1"/>
                      <a:pt x="3275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6165094" y="2135395"/>
                <a:ext cx="73503" cy="76830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4826" extrusionOk="0">
                    <a:moveTo>
                      <a:pt x="3652" y="1"/>
                    </a:moveTo>
                    <a:cubicBezTo>
                      <a:pt x="3383" y="1"/>
                      <a:pt x="3119" y="113"/>
                      <a:pt x="2929" y="337"/>
                    </a:cubicBezTo>
                    <a:lnTo>
                      <a:pt x="0" y="3234"/>
                    </a:lnTo>
                    <a:lnTo>
                      <a:pt x="1465" y="4826"/>
                    </a:lnTo>
                    <a:lnTo>
                      <a:pt x="4234" y="1610"/>
                    </a:lnTo>
                    <a:cubicBezTo>
                      <a:pt x="4616" y="1228"/>
                      <a:pt x="4616" y="655"/>
                      <a:pt x="4298" y="241"/>
                    </a:cubicBezTo>
                    <a:cubicBezTo>
                      <a:pt x="4108" y="81"/>
                      <a:pt x="3879" y="1"/>
                      <a:pt x="3652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6147358" y="2106592"/>
                <a:ext cx="71974" cy="75731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757" extrusionOk="0">
                    <a:moveTo>
                      <a:pt x="3516" y="0"/>
                    </a:moveTo>
                    <a:cubicBezTo>
                      <a:pt x="3246" y="0"/>
                      <a:pt x="2972" y="112"/>
                      <a:pt x="2770" y="331"/>
                    </a:cubicBezTo>
                    <a:lnTo>
                      <a:pt x="0" y="3069"/>
                    </a:lnTo>
                    <a:lnTo>
                      <a:pt x="1560" y="4756"/>
                    </a:lnTo>
                    <a:lnTo>
                      <a:pt x="4171" y="1668"/>
                    </a:lnTo>
                    <a:cubicBezTo>
                      <a:pt x="4521" y="1286"/>
                      <a:pt x="4521" y="682"/>
                      <a:pt x="4171" y="268"/>
                    </a:cubicBezTo>
                    <a:cubicBezTo>
                      <a:pt x="3991" y="88"/>
                      <a:pt x="3755" y="0"/>
                      <a:pt x="3516" y="0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6159012" y="2021633"/>
                <a:ext cx="80094" cy="211863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13308" extrusionOk="0">
                    <a:moveTo>
                      <a:pt x="3916" y="1"/>
                    </a:moveTo>
                    <a:lnTo>
                      <a:pt x="2070" y="5636"/>
                    </a:lnTo>
                    <a:lnTo>
                      <a:pt x="0" y="13212"/>
                    </a:lnTo>
                    <a:lnTo>
                      <a:pt x="1178" y="13308"/>
                    </a:lnTo>
                    <a:lnTo>
                      <a:pt x="5030" y="7259"/>
                    </a:lnTo>
                    <a:lnTo>
                      <a:pt x="5030" y="64"/>
                    </a:lnTo>
                    <a:lnTo>
                      <a:pt x="3916" y="1"/>
                    </a:lnTo>
                    <a:close/>
                  </a:path>
                </a:pathLst>
              </a:custGeom>
              <a:solidFill>
                <a:srgbClr val="364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6114909" y="2022397"/>
                <a:ext cx="187538" cy="211227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3268" extrusionOk="0">
                    <a:moveTo>
                      <a:pt x="7757" y="1"/>
                    </a:moveTo>
                    <a:cubicBezTo>
                      <a:pt x="7577" y="1"/>
                      <a:pt x="7402" y="80"/>
                      <a:pt x="7291" y="239"/>
                    </a:cubicBezTo>
                    <a:lnTo>
                      <a:pt x="224" y="9058"/>
                    </a:lnTo>
                    <a:cubicBezTo>
                      <a:pt x="1" y="9312"/>
                      <a:pt x="1" y="9694"/>
                      <a:pt x="224" y="9949"/>
                    </a:cubicBezTo>
                    <a:lnTo>
                      <a:pt x="3471" y="13005"/>
                    </a:lnTo>
                    <a:cubicBezTo>
                      <a:pt x="3614" y="13180"/>
                      <a:pt x="3821" y="13268"/>
                      <a:pt x="4028" y="13268"/>
                    </a:cubicBezTo>
                    <a:cubicBezTo>
                      <a:pt x="4235" y="13268"/>
                      <a:pt x="4442" y="13180"/>
                      <a:pt x="4585" y="13005"/>
                    </a:cubicBezTo>
                    <a:lnTo>
                      <a:pt x="11620" y="4250"/>
                    </a:lnTo>
                    <a:cubicBezTo>
                      <a:pt x="11780" y="4028"/>
                      <a:pt x="11780" y="3709"/>
                      <a:pt x="11620" y="3486"/>
                    </a:cubicBezTo>
                    <a:lnTo>
                      <a:pt x="8246" y="239"/>
                    </a:lnTo>
                    <a:cubicBezTo>
                      <a:pt x="8119" y="80"/>
                      <a:pt x="7936" y="1"/>
                      <a:pt x="7757" y="1"/>
                    </a:cubicBezTo>
                    <a:close/>
                  </a:path>
                </a:pathLst>
              </a:custGeom>
              <a:solidFill>
                <a:srgbClr val="0509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6098191" y="2021760"/>
                <a:ext cx="187538" cy="210733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3237" extrusionOk="0">
                    <a:moveTo>
                      <a:pt x="7736" y="1"/>
                    </a:moveTo>
                    <a:cubicBezTo>
                      <a:pt x="7561" y="1"/>
                      <a:pt x="7386" y="72"/>
                      <a:pt x="7259" y="216"/>
                    </a:cubicBezTo>
                    <a:lnTo>
                      <a:pt x="191" y="9034"/>
                    </a:lnTo>
                    <a:cubicBezTo>
                      <a:pt x="0" y="9289"/>
                      <a:pt x="0" y="9671"/>
                      <a:pt x="191" y="9925"/>
                    </a:cubicBezTo>
                    <a:lnTo>
                      <a:pt x="3438" y="12950"/>
                    </a:lnTo>
                    <a:cubicBezTo>
                      <a:pt x="3582" y="13141"/>
                      <a:pt x="3789" y="13236"/>
                      <a:pt x="3999" y="13236"/>
                    </a:cubicBezTo>
                    <a:cubicBezTo>
                      <a:pt x="4210" y="13236"/>
                      <a:pt x="4425" y="13141"/>
                      <a:pt x="4584" y="12950"/>
                    </a:cubicBezTo>
                    <a:lnTo>
                      <a:pt x="11588" y="4195"/>
                    </a:lnTo>
                    <a:cubicBezTo>
                      <a:pt x="11779" y="4004"/>
                      <a:pt x="11779" y="3686"/>
                      <a:pt x="11588" y="3463"/>
                    </a:cubicBezTo>
                    <a:lnTo>
                      <a:pt x="8214" y="216"/>
                    </a:lnTo>
                    <a:cubicBezTo>
                      <a:pt x="8086" y="72"/>
                      <a:pt x="7911" y="1"/>
                      <a:pt x="77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6075375" y="2108184"/>
                <a:ext cx="57280" cy="111647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7013" extrusionOk="0">
                    <a:moveTo>
                      <a:pt x="2509" y="1"/>
                    </a:moveTo>
                    <a:cubicBezTo>
                      <a:pt x="2038" y="1"/>
                      <a:pt x="1690" y="314"/>
                      <a:pt x="1370" y="868"/>
                    </a:cubicBezTo>
                    <a:cubicBezTo>
                      <a:pt x="701" y="1919"/>
                      <a:pt x="287" y="3097"/>
                      <a:pt x="128" y="4338"/>
                    </a:cubicBezTo>
                    <a:cubicBezTo>
                      <a:pt x="1" y="5357"/>
                      <a:pt x="446" y="6407"/>
                      <a:pt x="1306" y="7012"/>
                    </a:cubicBezTo>
                    <a:lnTo>
                      <a:pt x="2165" y="6949"/>
                    </a:lnTo>
                    <a:cubicBezTo>
                      <a:pt x="3566" y="4306"/>
                      <a:pt x="2898" y="2555"/>
                      <a:pt x="2898" y="2555"/>
                    </a:cubicBezTo>
                    <a:lnTo>
                      <a:pt x="3502" y="1186"/>
                    </a:lnTo>
                    <a:cubicBezTo>
                      <a:pt x="3598" y="613"/>
                      <a:pt x="3184" y="104"/>
                      <a:pt x="2643" y="9"/>
                    </a:cubicBezTo>
                    <a:cubicBezTo>
                      <a:pt x="2597" y="3"/>
                      <a:pt x="2553" y="1"/>
                      <a:pt x="2509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5458514" y="2028734"/>
                <a:ext cx="357818" cy="505810"/>
              </a:xfrm>
              <a:custGeom>
                <a:avLst/>
                <a:gdLst/>
                <a:ahLst/>
                <a:cxnLst/>
                <a:rect l="l" t="t" r="r" b="b"/>
                <a:pathLst>
                  <a:path w="22476" h="31772" extrusionOk="0">
                    <a:moveTo>
                      <a:pt x="12416" y="0"/>
                    </a:moveTo>
                    <a:lnTo>
                      <a:pt x="8309" y="319"/>
                    </a:lnTo>
                    <a:cubicBezTo>
                      <a:pt x="8309" y="319"/>
                      <a:pt x="4553" y="1178"/>
                      <a:pt x="1879" y="2547"/>
                    </a:cubicBezTo>
                    <a:cubicBezTo>
                      <a:pt x="192" y="3375"/>
                      <a:pt x="1" y="5221"/>
                      <a:pt x="223" y="7100"/>
                    </a:cubicBezTo>
                    <a:lnTo>
                      <a:pt x="1592" y="31772"/>
                    </a:lnTo>
                    <a:lnTo>
                      <a:pt x="20916" y="31772"/>
                    </a:lnTo>
                    <a:lnTo>
                      <a:pt x="22285" y="7959"/>
                    </a:lnTo>
                    <a:cubicBezTo>
                      <a:pt x="22476" y="5317"/>
                      <a:pt x="20916" y="2770"/>
                      <a:pt x="18433" y="1911"/>
                    </a:cubicBezTo>
                    <a:cubicBezTo>
                      <a:pt x="15663" y="987"/>
                      <a:pt x="13912" y="64"/>
                      <a:pt x="12416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5806741" y="2154947"/>
                <a:ext cx="6591" cy="11556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7259" fill="none" extrusionOk="0">
                    <a:moveTo>
                      <a:pt x="0" y="7259"/>
                    </a:moveTo>
                    <a:lnTo>
                      <a:pt x="414" y="0"/>
                    </a:lnTo>
                  </a:path>
                </a:pathLst>
              </a:custGeom>
              <a:solidFill>
                <a:srgbClr val="351C75"/>
              </a:solidFill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5555335" y="2033797"/>
                <a:ext cx="189559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3310" extrusionOk="0">
                    <a:moveTo>
                      <a:pt x="2228" y="1"/>
                    </a:moveTo>
                    <a:lnTo>
                      <a:pt x="0" y="606"/>
                    </a:lnTo>
                    <a:cubicBezTo>
                      <a:pt x="0" y="606"/>
                      <a:pt x="1406" y="3310"/>
                      <a:pt x="6337" y="3310"/>
                    </a:cubicBezTo>
                    <a:cubicBezTo>
                      <a:pt x="6756" y="3310"/>
                      <a:pt x="7201" y="3290"/>
                      <a:pt x="7672" y="3248"/>
                    </a:cubicBezTo>
                    <a:cubicBezTo>
                      <a:pt x="11906" y="2866"/>
                      <a:pt x="10219" y="829"/>
                      <a:pt x="10219" y="829"/>
                    </a:cubicBezTo>
                    <a:lnTo>
                      <a:pt x="8118" y="65"/>
                    </a:lnTo>
                    <a:lnTo>
                      <a:pt x="2228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5240559" y="2259363"/>
                <a:ext cx="218454" cy="280781"/>
              </a:xfrm>
              <a:custGeom>
                <a:avLst/>
                <a:gdLst/>
                <a:ahLst/>
                <a:cxnLst/>
                <a:rect l="l" t="t" r="r" b="b"/>
                <a:pathLst>
                  <a:path w="13722" h="17637" extrusionOk="0">
                    <a:moveTo>
                      <a:pt x="3725" y="0"/>
                    </a:moveTo>
                    <a:lnTo>
                      <a:pt x="1" y="6845"/>
                    </a:lnTo>
                    <a:lnTo>
                      <a:pt x="11047" y="17637"/>
                    </a:lnTo>
                    <a:lnTo>
                      <a:pt x="13721" y="14708"/>
                    </a:lnTo>
                    <a:lnTo>
                      <a:pt x="3725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5415939" y="2435826"/>
                <a:ext cx="197169" cy="148199"/>
              </a:xfrm>
              <a:custGeom>
                <a:avLst/>
                <a:gdLst/>
                <a:ahLst/>
                <a:cxnLst/>
                <a:rect l="l" t="t" r="r" b="b"/>
                <a:pathLst>
                  <a:path w="12385" h="9309" extrusionOk="0">
                    <a:moveTo>
                      <a:pt x="7258" y="0"/>
                    </a:moveTo>
                    <a:cubicBezTo>
                      <a:pt x="7087" y="0"/>
                      <a:pt x="6910" y="57"/>
                      <a:pt x="6749" y="187"/>
                    </a:cubicBezTo>
                    <a:lnTo>
                      <a:pt x="2547" y="3466"/>
                    </a:lnTo>
                    <a:lnTo>
                      <a:pt x="0" y="6554"/>
                    </a:lnTo>
                    <a:cubicBezTo>
                      <a:pt x="1582" y="7919"/>
                      <a:pt x="2780" y="8325"/>
                      <a:pt x="3655" y="8325"/>
                    </a:cubicBezTo>
                    <a:cubicBezTo>
                      <a:pt x="4066" y="8325"/>
                      <a:pt x="4406" y="8236"/>
                      <a:pt x="4680" y="8114"/>
                    </a:cubicBezTo>
                    <a:cubicBezTo>
                      <a:pt x="4776" y="8145"/>
                      <a:pt x="4903" y="8209"/>
                      <a:pt x="4999" y="8241"/>
                    </a:cubicBezTo>
                    <a:lnTo>
                      <a:pt x="8532" y="9260"/>
                    </a:lnTo>
                    <a:cubicBezTo>
                      <a:pt x="8623" y="9293"/>
                      <a:pt x="8715" y="9308"/>
                      <a:pt x="8806" y="9308"/>
                    </a:cubicBezTo>
                    <a:cubicBezTo>
                      <a:pt x="9065" y="9308"/>
                      <a:pt x="9306" y="9177"/>
                      <a:pt x="9424" y="8941"/>
                    </a:cubicBezTo>
                    <a:cubicBezTo>
                      <a:pt x="9519" y="8687"/>
                      <a:pt x="9583" y="8337"/>
                      <a:pt x="8882" y="7986"/>
                    </a:cubicBezTo>
                    <a:lnTo>
                      <a:pt x="8882" y="7986"/>
                    </a:lnTo>
                    <a:lnTo>
                      <a:pt x="9583" y="8336"/>
                    </a:lnTo>
                    <a:cubicBezTo>
                      <a:pt x="9664" y="8369"/>
                      <a:pt x="9751" y="8385"/>
                      <a:pt x="9838" y="8385"/>
                    </a:cubicBezTo>
                    <a:cubicBezTo>
                      <a:pt x="10095" y="8385"/>
                      <a:pt x="10355" y="8248"/>
                      <a:pt x="10474" y="7986"/>
                    </a:cubicBezTo>
                    <a:cubicBezTo>
                      <a:pt x="10633" y="7668"/>
                      <a:pt x="10442" y="7286"/>
                      <a:pt x="10060" y="7031"/>
                    </a:cubicBezTo>
                    <a:lnTo>
                      <a:pt x="10060" y="7031"/>
                    </a:lnTo>
                    <a:lnTo>
                      <a:pt x="10570" y="7222"/>
                    </a:lnTo>
                    <a:cubicBezTo>
                      <a:pt x="10661" y="7261"/>
                      <a:pt x="10757" y="7279"/>
                      <a:pt x="10851" y="7279"/>
                    </a:cubicBezTo>
                    <a:cubicBezTo>
                      <a:pt x="11148" y="7279"/>
                      <a:pt x="11428" y="7099"/>
                      <a:pt x="11525" y="6808"/>
                    </a:cubicBezTo>
                    <a:cubicBezTo>
                      <a:pt x="11652" y="6458"/>
                      <a:pt x="11461" y="6076"/>
                      <a:pt x="11143" y="5917"/>
                    </a:cubicBezTo>
                    <a:lnTo>
                      <a:pt x="10379" y="5503"/>
                    </a:lnTo>
                    <a:lnTo>
                      <a:pt x="11270" y="5726"/>
                    </a:lnTo>
                    <a:cubicBezTo>
                      <a:pt x="11349" y="5750"/>
                      <a:pt x="11430" y="5762"/>
                      <a:pt x="11510" y="5762"/>
                    </a:cubicBezTo>
                    <a:cubicBezTo>
                      <a:pt x="11853" y="5762"/>
                      <a:pt x="12186" y="5552"/>
                      <a:pt x="12289" y="5217"/>
                    </a:cubicBezTo>
                    <a:cubicBezTo>
                      <a:pt x="12384" y="4835"/>
                      <a:pt x="12225" y="4453"/>
                      <a:pt x="11875" y="4293"/>
                    </a:cubicBezTo>
                    <a:lnTo>
                      <a:pt x="7609" y="2129"/>
                    </a:lnTo>
                    <a:lnTo>
                      <a:pt x="8023" y="1174"/>
                    </a:lnTo>
                    <a:cubicBezTo>
                      <a:pt x="8289" y="569"/>
                      <a:pt x="7801" y="0"/>
                      <a:pt x="7258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5545192" y="2506710"/>
                <a:ext cx="40055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1179" fill="none" extrusionOk="0">
                    <a:moveTo>
                      <a:pt x="2515" y="1179"/>
                    </a:moveTo>
                    <a:lnTo>
                      <a:pt x="0" y="1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5535560" y="2530529"/>
                <a:ext cx="39036" cy="16238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020" fill="none" extrusionOk="0">
                    <a:moveTo>
                      <a:pt x="2452" y="1020"/>
                    </a:moveTo>
                    <a:lnTo>
                      <a:pt x="0" y="1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5528459" y="2551323"/>
                <a:ext cx="32970" cy="12672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796" fill="none" extrusionOk="0">
                    <a:moveTo>
                      <a:pt x="2070" y="796"/>
                    </a:moveTo>
                    <a:lnTo>
                      <a:pt x="1" y="0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5217250" y="2085925"/>
                <a:ext cx="332473" cy="299694"/>
              </a:xfrm>
              <a:custGeom>
                <a:avLst/>
                <a:gdLst/>
                <a:ahLst/>
                <a:cxnLst/>
                <a:rect l="l" t="t" r="r" b="b"/>
                <a:pathLst>
                  <a:path w="20884" h="18825" extrusionOk="0">
                    <a:moveTo>
                      <a:pt x="16342" y="1"/>
                    </a:moveTo>
                    <a:cubicBezTo>
                      <a:pt x="15241" y="1"/>
                      <a:pt x="14149" y="445"/>
                      <a:pt x="13371" y="1311"/>
                    </a:cubicBezTo>
                    <a:lnTo>
                      <a:pt x="1433" y="12994"/>
                    </a:lnTo>
                    <a:cubicBezTo>
                      <a:pt x="0" y="14554"/>
                      <a:pt x="287" y="17037"/>
                      <a:pt x="2069" y="18215"/>
                    </a:cubicBezTo>
                    <a:cubicBezTo>
                      <a:pt x="2671" y="18625"/>
                      <a:pt x="3355" y="18824"/>
                      <a:pt x="4035" y="18824"/>
                    </a:cubicBezTo>
                    <a:cubicBezTo>
                      <a:pt x="4939" y="18824"/>
                      <a:pt x="5836" y="18473"/>
                      <a:pt x="6526" y="17801"/>
                    </a:cubicBezTo>
                    <a:lnTo>
                      <a:pt x="19197" y="6850"/>
                    </a:lnTo>
                    <a:cubicBezTo>
                      <a:pt x="20884" y="5131"/>
                      <a:pt x="20725" y="2362"/>
                      <a:pt x="18846" y="865"/>
                    </a:cubicBezTo>
                    <a:cubicBezTo>
                      <a:pt x="18110" y="285"/>
                      <a:pt x="17223" y="1"/>
                      <a:pt x="16342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5339912" y="2051040"/>
                <a:ext cx="223517" cy="249864"/>
              </a:xfrm>
              <a:custGeom>
                <a:avLst/>
                <a:gdLst/>
                <a:ahLst/>
                <a:cxnLst/>
                <a:rect l="l" t="t" r="r" b="b"/>
                <a:pathLst>
                  <a:path w="14040" h="15695" extrusionOk="0">
                    <a:moveTo>
                      <a:pt x="12066" y="0"/>
                    </a:moveTo>
                    <a:cubicBezTo>
                      <a:pt x="12066" y="0"/>
                      <a:pt x="5444" y="1305"/>
                      <a:pt x="0" y="8182"/>
                    </a:cubicBezTo>
                    <a:lnTo>
                      <a:pt x="5762" y="15695"/>
                    </a:lnTo>
                    <a:lnTo>
                      <a:pt x="14039" y="9773"/>
                    </a:lnTo>
                    <a:lnTo>
                      <a:pt x="12066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5476251" y="2214256"/>
                <a:ext cx="76543" cy="54749"/>
              </a:xfrm>
              <a:custGeom>
                <a:avLst/>
                <a:gdLst/>
                <a:ahLst/>
                <a:cxnLst/>
                <a:rect l="l" t="t" r="r" b="b"/>
                <a:pathLst>
                  <a:path w="4808" h="3439" fill="none" extrusionOk="0">
                    <a:moveTo>
                      <a:pt x="1" y="3438"/>
                    </a:moveTo>
                    <a:lnTo>
                      <a:pt x="4808" y="0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5711958" y="1703831"/>
                <a:ext cx="78056" cy="103400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6495" extrusionOk="0">
                    <a:moveTo>
                      <a:pt x="2674" y="0"/>
                    </a:moveTo>
                    <a:lnTo>
                      <a:pt x="0" y="414"/>
                    </a:lnTo>
                    <a:lnTo>
                      <a:pt x="3088" y="6495"/>
                    </a:lnTo>
                    <a:cubicBezTo>
                      <a:pt x="4903" y="1974"/>
                      <a:pt x="2674" y="0"/>
                      <a:pt x="2674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5494497" y="1712381"/>
                <a:ext cx="99357" cy="193173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12134" extrusionOk="0">
                    <a:moveTo>
                      <a:pt x="3677" y="0"/>
                    </a:moveTo>
                    <a:cubicBezTo>
                      <a:pt x="3172" y="0"/>
                      <a:pt x="1108" y="220"/>
                      <a:pt x="606" y="3761"/>
                    </a:cubicBezTo>
                    <a:cubicBezTo>
                      <a:pt x="1" y="7772"/>
                      <a:pt x="2993" y="10192"/>
                      <a:pt x="6240" y="12134"/>
                    </a:cubicBezTo>
                    <a:lnTo>
                      <a:pt x="3789" y="5"/>
                    </a:lnTo>
                    <a:cubicBezTo>
                      <a:pt x="3789" y="5"/>
                      <a:pt x="3749" y="0"/>
                      <a:pt x="3677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5522376" y="1672401"/>
                <a:ext cx="238720" cy="244308"/>
              </a:xfrm>
              <a:custGeom>
                <a:avLst/>
                <a:gdLst/>
                <a:ahLst/>
                <a:cxnLst/>
                <a:rect l="l" t="t" r="r" b="b"/>
                <a:pathLst>
                  <a:path w="14995" h="15346" extrusionOk="0">
                    <a:moveTo>
                      <a:pt x="7482" y="1"/>
                    </a:moveTo>
                    <a:cubicBezTo>
                      <a:pt x="3343" y="1"/>
                      <a:pt x="1" y="3439"/>
                      <a:pt x="1" y="7673"/>
                    </a:cubicBezTo>
                    <a:cubicBezTo>
                      <a:pt x="1" y="11907"/>
                      <a:pt x="3343" y="15345"/>
                      <a:pt x="7482" y="15345"/>
                    </a:cubicBezTo>
                    <a:cubicBezTo>
                      <a:pt x="11652" y="15345"/>
                      <a:pt x="14995" y="11907"/>
                      <a:pt x="14995" y="7673"/>
                    </a:cubicBezTo>
                    <a:cubicBezTo>
                      <a:pt x="14995" y="3439"/>
                      <a:pt x="11652" y="1"/>
                      <a:pt x="7482" y="1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5712961" y="1807005"/>
                <a:ext cx="68950" cy="60783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3818" extrusionOk="0">
                    <a:moveTo>
                      <a:pt x="2162" y="0"/>
                    </a:moveTo>
                    <a:cubicBezTo>
                      <a:pt x="1460" y="0"/>
                      <a:pt x="794" y="389"/>
                      <a:pt x="478" y="1065"/>
                    </a:cubicBezTo>
                    <a:cubicBezTo>
                      <a:pt x="1" y="2020"/>
                      <a:pt x="383" y="3135"/>
                      <a:pt x="1338" y="3612"/>
                    </a:cubicBezTo>
                    <a:cubicBezTo>
                      <a:pt x="1607" y="3751"/>
                      <a:pt x="1896" y="3818"/>
                      <a:pt x="2181" y="3818"/>
                    </a:cubicBezTo>
                    <a:cubicBezTo>
                      <a:pt x="2873" y="3818"/>
                      <a:pt x="3546" y="3429"/>
                      <a:pt x="3885" y="2752"/>
                    </a:cubicBezTo>
                    <a:cubicBezTo>
                      <a:pt x="4330" y="1797"/>
                      <a:pt x="3948" y="683"/>
                      <a:pt x="3025" y="206"/>
                    </a:cubicBezTo>
                    <a:cubicBezTo>
                      <a:pt x="2746" y="66"/>
                      <a:pt x="2451" y="0"/>
                      <a:pt x="2162" y="0"/>
                    </a:cubicBezTo>
                    <a:close/>
                  </a:path>
                </a:pathLst>
              </a:custGeom>
              <a:solidFill>
                <a:srgbClr val="DD8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5588277" y="1843721"/>
                <a:ext cx="98338" cy="205272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2894" extrusionOk="0">
                    <a:moveTo>
                      <a:pt x="446" y="1"/>
                    </a:moveTo>
                    <a:lnTo>
                      <a:pt x="0" y="11875"/>
                    </a:lnTo>
                    <a:lnTo>
                      <a:pt x="6176" y="12894"/>
                    </a:lnTo>
                    <a:lnTo>
                      <a:pt x="6081" y="4617"/>
                    </a:lnTo>
                    <a:lnTo>
                      <a:pt x="446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5616666" y="1916723"/>
                <a:ext cx="71465" cy="67421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4235" extrusionOk="0">
                    <a:moveTo>
                      <a:pt x="0" y="0"/>
                    </a:moveTo>
                    <a:lnTo>
                      <a:pt x="4361" y="4234"/>
                    </a:lnTo>
                    <a:lnTo>
                      <a:pt x="4489" y="7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5567276" y="1703847"/>
                <a:ext cx="206005" cy="238816"/>
              </a:xfrm>
              <a:custGeom>
                <a:avLst/>
                <a:gdLst/>
                <a:ahLst/>
                <a:cxnLst/>
                <a:rect l="l" t="t" r="r" b="b"/>
                <a:pathLst>
                  <a:path w="12940" h="15001" extrusionOk="0">
                    <a:moveTo>
                      <a:pt x="6865" y="0"/>
                    </a:moveTo>
                    <a:cubicBezTo>
                      <a:pt x="3337" y="0"/>
                      <a:pt x="0" y="3307"/>
                      <a:pt x="1192" y="9200"/>
                    </a:cubicBezTo>
                    <a:cubicBezTo>
                      <a:pt x="2306" y="14834"/>
                      <a:pt x="6126" y="14898"/>
                      <a:pt x="6126" y="14898"/>
                    </a:cubicBezTo>
                    <a:cubicBezTo>
                      <a:pt x="6554" y="14967"/>
                      <a:pt x="6960" y="15001"/>
                      <a:pt x="7344" y="15001"/>
                    </a:cubicBezTo>
                    <a:cubicBezTo>
                      <a:pt x="9955" y="15001"/>
                      <a:pt x="11541" y="13458"/>
                      <a:pt x="12207" y="11237"/>
                    </a:cubicBezTo>
                    <a:cubicBezTo>
                      <a:pt x="12939" y="8658"/>
                      <a:pt x="11284" y="2005"/>
                      <a:pt x="11284" y="2005"/>
                    </a:cubicBezTo>
                    <a:cubicBezTo>
                      <a:pt x="10024" y="648"/>
                      <a:pt x="8426" y="0"/>
                      <a:pt x="6865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5567499" y="1740181"/>
                <a:ext cx="74506" cy="11013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6918" extrusionOk="0">
                    <a:moveTo>
                      <a:pt x="1429" y="0"/>
                    </a:moveTo>
                    <a:cubicBezTo>
                      <a:pt x="977" y="0"/>
                      <a:pt x="655" y="490"/>
                      <a:pt x="382" y="2493"/>
                    </a:cubicBezTo>
                    <a:cubicBezTo>
                      <a:pt x="0" y="5326"/>
                      <a:pt x="987" y="5772"/>
                      <a:pt x="987" y="5772"/>
                    </a:cubicBezTo>
                    <a:lnTo>
                      <a:pt x="2229" y="6918"/>
                    </a:lnTo>
                    <a:cubicBezTo>
                      <a:pt x="2229" y="6918"/>
                      <a:pt x="4680" y="1283"/>
                      <a:pt x="2037" y="169"/>
                    </a:cubicBezTo>
                    <a:cubicBezTo>
                      <a:pt x="1811" y="78"/>
                      <a:pt x="1610" y="0"/>
                      <a:pt x="1429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5543664" y="1818787"/>
                <a:ext cx="739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4642" h="3956" extrusionOk="0">
                    <a:moveTo>
                      <a:pt x="2197" y="1"/>
                    </a:moveTo>
                    <a:cubicBezTo>
                      <a:pt x="1991" y="1"/>
                      <a:pt x="1777" y="33"/>
                      <a:pt x="1561" y="102"/>
                    </a:cubicBezTo>
                    <a:cubicBezTo>
                      <a:pt x="542" y="453"/>
                      <a:pt x="1" y="1567"/>
                      <a:pt x="351" y="2617"/>
                    </a:cubicBezTo>
                    <a:cubicBezTo>
                      <a:pt x="639" y="3498"/>
                      <a:pt x="1423" y="3955"/>
                      <a:pt x="2208" y="3955"/>
                    </a:cubicBezTo>
                    <a:cubicBezTo>
                      <a:pt x="2899" y="3955"/>
                      <a:pt x="3591" y="3602"/>
                      <a:pt x="3948" y="2872"/>
                    </a:cubicBezTo>
                    <a:cubicBezTo>
                      <a:pt x="4642" y="1485"/>
                      <a:pt x="3594" y="1"/>
                      <a:pt x="2197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5564458" y="1837639"/>
                <a:ext cx="29404" cy="218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370" fill="none" extrusionOk="0">
                    <a:moveTo>
                      <a:pt x="0" y="255"/>
                    </a:moveTo>
                    <a:cubicBezTo>
                      <a:pt x="828" y="1"/>
                      <a:pt x="1687" y="510"/>
                      <a:pt x="1846" y="1370"/>
                    </a:cubicBez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5721575" y="1838658"/>
                <a:ext cx="10666" cy="2789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752" fill="none" extrusionOk="0">
                    <a:moveTo>
                      <a:pt x="224" y="0"/>
                    </a:moveTo>
                    <a:lnTo>
                      <a:pt x="638" y="1433"/>
                    </a:lnTo>
                    <a:cubicBezTo>
                      <a:pt x="669" y="1529"/>
                      <a:pt x="606" y="1624"/>
                      <a:pt x="510" y="1656"/>
                    </a:cubicBezTo>
                    <a:lnTo>
                      <a:pt x="1" y="1751"/>
                    </a:lnTo>
                  </a:path>
                </a:pathLst>
              </a:custGeom>
              <a:noFill/>
              <a:ln w="3975" cap="rnd" cmpd="sng">
                <a:solidFill>
                  <a:srgbClr val="1E0B0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5677121" y="1823914"/>
                <a:ext cx="1760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954" extrusionOk="0">
                    <a:moveTo>
                      <a:pt x="452" y="0"/>
                    </a:moveTo>
                    <a:cubicBezTo>
                      <a:pt x="218" y="0"/>
                      <a:pt x="23" y="211"/>
                      <a:pt x="23" y="449"/>
                    </a:cubicBezTo>
                    <a:cubicBezTo>
                      <a:pt x="1" y="740"/>
                      <a:pt x="231" y="953"/>
                      <a:pt x="481" y="953"/>
                    </a:cubicBezTo>
                    <a:cubicBezTo>
                      <a:pt x="585" y="953"/>
                      <a:pt x="693" y="916"/>
                      <a:pt x="787" y="831"/>
                    </a:cubicBezTo>
                    <a:cubicBezTo>
                      <a:pt x="1106" y="544"/>
                      <a:pt x="946" y="35"/>
                      <a:pt x="501" y="3"/>
                    </a:cubicBezTo>
                    <a:cubicBezTo>
                      <a:pt x="484" y="1"/>
                      <a:pt x="468" y="0"/>
                      <a:pt x="452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5739981" y="1822943"/>
                <a:ext cx="17098" cy="1413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888" extrusionOk="0">
                    <a:moveTo>
                      <a:pt x="500" y="1"/>
                    </a:moveTo>
                    <a:cubicBezTo>
                      <a:pt x="277" y="1"/>
                      <a:pt x="55" y="160"/>
                      <a:pt x="23" y="414"/>
                    </a:cubicBezTo>
                    <a:cubicBezTo>
                      <a:pt x="0" y="682"/>
                      <a:pt x="229" y="888"/>
                      <a:pt x="466" y="888"/>
                    </a:cubicBezTo>
                    <a:cubicBezTo>
                      <a:pt x="567" y="888"/>
                      <a:pt x="669" y="850"/>
                      <a:pt x="755" y="765"/>
                    </a:cubicBezTo>
                    <a:cubicBezTo>
                      <a:pt x="1073" y="510"/>
                      <a:pt x="882" y="32"/>
                      <a:pt x="500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5641997" y="1773776"/>
                <a:ext cx="57296" cy="24342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529" extrusionOk="0">
                    <a:moveTo>
                      <a:pt x="2443" y="1"/>
                    </a:moveTo>
                    <a:cubicBezTo>
                      <a:pt x="2240" y="1"/>
                      <a:pt x="2038" y="32"/>
                      <a:pt x="1847" y="96"/>
                    </a:cubicBezTo>
                    <a:cubicBezTo>
                      <a:pt x="1115" y="383"/>
                      <a:pt x="478" y="892"/>
                      <a:pt x="1" y="1529"/>
                    </a:cubicBezTo>
                    <a:lnTo>
                      <a:pt x="3598" y="383"/>
                    </a:lnTo>
                    <a:cubicBezTo>
                      <a:pt x="3259" y="128"/>
                      <a:pt x="2848" y="1"/>
                      <a:pt x="2443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5731208" y="1772327"/>
                <a:ext cx="29914" cy="1564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983" extrusionOk="0">
                    <a:moveTo>
                      <a:pt x="794" y="0"/>
                    </a:moveTo>
                    <a:cubicBezTo>
                      <a:pt x="492" y="0"/>
                      <a:pt x="205" y="148"/>
                      <a:pt x="1" y="378"/>
                    </a:cubicBezTo>
                    <a:lnTo>
                      <a:pt x="1879" y="983"/>
                    </a:lnTo>
                    <a:cubicBezTo>
                      <a:pt x="1879" y="983"/>
                      <a:pt x="1561" y="187"/>
                      <a:pt x="1019" y="28"/>
                    </a:cubicBezTo>
                    <a:cubicBezTo>
                      <a:pt x="944" y="9"/>
                      <a:pt x="869" y="0"/>
                      <a:pt x="794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5685082" y="1871600"/>
                <a:ext cx="41583" cy="17608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10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62" y="862"/>
                      <a:pt x="906" y="1105"/>
                      <a:pt x="1403" y="1105"/>
                    </a:cubicBezTo>
                    <a:cubicBezTo>
                      <a:pt x="2045" y="1105"/>
                      <a:pt x="2611" y="701"/>
                      <a:pt x="2611" y="701"/>
                    </a:cubicBezTo>
                    <a:cubicBezTo>
                      <a:pt x="1688" y="669"/>
                      <a:pt x="797" y="41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5552294" y="1660715"/>
                <a:ext cx="226558" cy="99691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6262" extrusionOk="0">
                    <a:moveTo>
                      <a:pt x="3823" y="0"/>
                    </a:moveTo>
                    <a:cubicBezTo>
                      <a:pt x="2872" y="0"/>
                      <a:pt x="1957" y="201"/>
                      <a:pt x="1210" y="767"/>
                    </a:cubicBezTo>
                    <a:cubicBezTo>
                      <a:pt x="414" y="1340"/>
                      <a:pt x="0" y="2295"/>
                      <a:pt x="159" y="3250"/>
                    </a:cubicBezTo>
                    <a:cubicBezTo>
                      <a:pt x="318" y="4014"/>
                      <a:pt x="796" y="4810"/>
                      <a:pt x="2197" y="5223"/>
                    </a:cubicBezTo>
                    <a:cubicBezTo>
                      <a:pt x="2197" y="5223"/>
                      <a:pt x="3388" y="6261"/>
                      <a:pt x="6234" y="6261"/>
                    </a:cubicBezTo>
                    <a:cubicBezTo>
                      <a:pt x="7051" y="6261"/>
                      <a:pt x="8004" y="6176"/>
                      <a:pt x="9105" y="5956"/>
                    </a:cubicBezTo>
                    <a:cubicBezTo>
                      <a:pt x="14039" y="4969"/>
                      <a:pt x="14230" y="1626"/>
                      <a:pt x="13625" y="448"/>
                    </a:cubicBezTo>
                    <a:lnTo>
                      <a:pt x="13625" y="448"/>
                    </a:lnTo>
                    <a:cubicBezTo>
                      <a:pt x="13625" y="448"/>
                      <a:pt x="12505" y="1313"/>
                      <a:pt x="10589" y="1313"/>
                    </a:cubicBezTo>
                    <a:cubicBezTo>
                      <a:pt x="10066" y="1313"/>
                      <a:pt x="9485" y="1249"/>
                      <a:pt x="8850" y="1085"/>
                    </a:cubicBezTo>
                    <a:cubicBezTo>
                      <a:pt x="7729" y="789"/>
                      <a:pt x="5707" y="0"/>
                      <a:pt x="3823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5025136" y="2616699"/>
                <a:ext cx="204270" cy="517480"/>
              </a:xfrm>
              <a:custGeom>
                <a:avLst/>
                <a:gdLst/>
                <a:ahLst/>
                <a:cxnLst/>
                <a:rect l="l" t="t" r="r" b="b"/>
                <a:pathLst>
                  <a:path w="12831" h="32505" fill="none" extrusionOk="0">
                    <a:moveTo>
                      <a:pt x="4967" y="1"/>
                    </a:moveTo>
                    <a:lnTo>
                      <a:pt x="7864" y="1"/>
                    </a:lnTo>
                    <a:cubicBezTo>
                      <a:pt x="10602" y="1"/>
                      <a:pt x="12830" y="2229"/>
                      <a:pt x="12830" y="4999"/>
                    </a:cubicBezTo>
                    <a:lnTo>
                      <a:pt x="12830" y="32504"/>
                    </a:lnTo>
                    <a:lnTo>
                      <a:pt x="1" y="32504"/>
                    </a:lnTo>
                    <a:lnTo>
                      <a:pt x="1" y="4999"/>
                    </a:lnTo>
                    <a:cubicBezTo>
                      <a:pt x="1" y="2229"/>
                      <a:pt x="2229" y="1"/>
                      <a:pt x="4967" y="1"/>
                    </a:cubicBezTo>
                    <a:close/>
                  </a:path>
                </a:pathLst>
              </a:custGeom>
              <a:noFill/>
              <a:ln w="28650" cap="flat" cmpd="sng">
                <a:solidFill>
                  <a:srgbClr val="101010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4970397" y="3662594"/>
                <a:ext cx="104419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5959" extrusionOk="0">
                    <a:moveTo>
                      <a:pt x="3287" y="0"/>
                    </a:moveTo>
                    <a:cubicBezTo>
                      <a:pt x="1942" y="0"/>
                      <a:pt x="709" y="919"/>
                      <a:pt x="383" y="2279"/>
                    </a:cubicBezTo>
                    <a:cubicBezTo>
                      <a:pt x="1" y="3903"/>
                      <a:pt x="1019" y="5494"/>
                      <a:pt x="2611" y="5876"/>
                    </a:cubicBezTo>
                    <a:cubicBezTo>
                      <a:pt x="2842" y="5932"/>
                      <a:pt x="3074" y="5958"/>
                      <a:pt x="3302" y="5958"/>
                    </a:cubicBezTo>
                    <a:cubicBezTo>
                      <a:pt x="4648" y="5958"/>
                      <a:pt x="5882" y="5036"/>
                      <a:pt x="6208" y="3648"/>
                    </a:cubicBezTo>
                    <a:cubicBezTo>
                      <a:pt x="6559" y="2056"/>
                      <a:pt x="5572" y="464"/>
                      <a:pt x="3980" y="82"/>
                    </a:cubicBezTo>
                    <a:cubicBezTo>
                      <a:pt x="3748" y="27"/>
                      <a:pt x="3516" y="0"/>
                      <a:pt x="3287" y="0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5179738" y="3662498"/>
                <a:ext cx="104419" cy="95042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5970" extrusionOk="0">
                    <a:moveTo>
                      <a:pt x="3279" y="1"/>
                    </a:moveTo>
                    <a:cubicBezTo>
                      <a:pt x="2515" y="1"/>
                      <a:pt x="1751" y="295"/>
                      <a:pt x="1178" y="884"/>
                    </a:cubicBezTo>
                    <a:cubicBezTo>
                      <a:pt x="0" y="2030"/>
                      <a:pt x="0" y="3940"/>
                      <a:pt x="1178" y="5086"/>
                    </a:cubicBezTo>
                    <a:cubicBezTo>
                      <a:pt x="1751" y="5675"/>
                      <a:pt x="2515" y="5970"/>
                      <a:pt x="3279" y="5970"/>
                    </a:cubicBezTo>
                    <a:cubicBezTo>
                      <a:pt x="4043" y="5970"/>
                      <a:pt x="4807" y="5675"/>
                      <a:pt x="5380" y="5086"/>
                    </a:cubicBezTo>
                    <a:cubicBezTo>
                      <a:pt x="6558" y="3940"/>
                      <a:pt x="6558" y="2030"/>
                      <a:pt x="5380" y="884"/>
                    </a:cubicBezTo>
                    <a:cubicBezTo>
                      <a:pt x="4807" y="295"/>
                      <a:pt x="4043" y="1"/>
                      <a:pt x="3279" y="1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4881187" y="2983683"/>
                <a:ext cx="492135" cy="715110"/>
              </a:xfrm>
              <a:custGeom>
                <a:avLst/>
                <a:gdLst/>
                <a:ahLst/>
                <a:cxnLst/>
                <a:rect l="l" t="t" r="r" b="b"/>
                <a:pathLst>
                  <a:path w="30913" h="44919" extrusionOk="0">
                    <a:moveTo>
                      <a:pt x="5253" y="0"/>
                    </a:moveTo>
                    <a:cubicBezTo>
                      <a:pt x="2356" y="0"/>
                      <a:pt x="1" y="2356"/>
                      <a:pt x="1" y="5253"/>
                    </a:cubicBezTo>
                    <a:lnTo>
                      <a:pt x="1" y="39634"/>
                    </a:lnTo>
                    <a:cubicBezTo>
                      <a:pt x="1" y="42563"/>
                      <a:pt x="2356" y="44919"/>
                      <a:pt x="5253" y="44919"/>
                    </a:cubicBezTo>
                    <a:lnTo>
                      <a:pt x="25660" y="44919"/>
                    </a:lnTo>
                    <a:cubicBezTo>
                      <a:pt x="28588" y="44919"/>
                      <a:pt x="30912" y="42563"/>
                      <a:pt x="30912" y="39634"/>
                    </a:cubicBezTo>
                    <a:lnTo>
                      <a:pt x="30912" y="5253"/>
                    </a:lnTo>
                    <a:cubicBezTo>
                      <a:pt x="30912" y="2356"/>
                      <a:pt x="28588" y="0"/>
                      <a:pt x="25660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4965843" y="3096713"/>
                <a:ext cx="17751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31040" fill="none" extrusionOk="0">
                    <a:moveTo>
                      <a:pt x="0" y="0"/>
                    </a:moveTo>
                    <a:lnTo>
                      <a:pt x="1114" y="0"/>
                    </a:lnTo>
                    <a:lnTo>
                      <a:pt x="1114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5061136" y="3096713"/>
                <a:ext cx="18260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31040" fill="none" extrusionOk="0">
                    <a:moveTo>
                      <a:pt x="0" y="0"/>
                    </a:moveTo>
                    <a:lnTo>
                      <a:pt x="1146" y="0"/>
                    </a:lnTo>
                    <a:lnTo>
                      <a:pt x="1146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5156922" y="3096713"/>
                <a:ext cx="17767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31040" fill="none" extrusionOk="0">
                    <a:moveTo>
                      <a:pt x="1" y="0"/>
                    </a:moveTo>
                    <a:lnTo>
                      <a:pt x="1115" y="0"/>
                    </a:lnTo>
                    <a:lnTo>
                      <a:pt x="1115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5252214" y="3096713"/>
                <a:ext cx="18260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31040" fill="none" extrusionOk="0">
                    <a:moveTo>
                      <a:pt x="1" y="0"/>
                    </a:moveTo>
                    <a:lnTo>
                      <a:pt x="1147" y="0"/>
                    </a:lnTo>
                    <a:lnTo>
                      <a:pt x="1147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3" name="Google Shape;403;p33"/>
          <p:cNvSpPr/>
          <p:nvPr/>
        </p:nvSpPr>
        <p:spPr>
          <a:xfrm>
            <a:off x="4572000" y="3757154"/>
            <a:ext cx="4281047" cy="16"/>
          </a:xfrm>
          <a:custGeom>
            <a:avLst/>
            <a:gdLst/>
            <a:ahLst/>
            <a:cxnLst/>
            <a:rect l="l" t="t" r="r" b="b"/>
            <a:pathLst>
              <a:path w="268910" h="1" fill="none" extrusionOk="0">
                <a:moveTo>
                  <a:pt x="0" y="1"/>
                </a:moveTo>
                <a:lnTo>
                  <a:pt x="268910" y="1"/>
                </a:lnTo>
              </a:path>
            </a:pathLst>
          </a:custGeom>
          <a:noFill/>
          <a:ln w="95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159;p59">
            <a:extLst>
              <a:ext uri="{FF2B5EF4-FFF2-40B4-BE49-F238E27FC236}">
                <a16:creationId xmlns:a16="http://schemas.microsoft.com/office/drawing/2014/main" id="{9DBE2F9B-C41E-4BB5-A71A-63FBC7685890}"/>
              </a:ext>
            </a:extLst>
          </p:cNvPr>
          <p:cNvGrpSpPr/>
          <p:nvPr/>
        </p:nvGrpSpPr>
        <p:grpSpPr>
          <a:xfrm>
            <a:off x="4404729" y="1841887"/>
            <a:ext cx="4890405" cy="3357660"/>
            <a:chOff x="4166470" y="772941"/>
            <a:chExt cx="4890405" cy="3357660"/>
          </a:xfrm>
        </p:grpSpPr>
        <p:sp>
          <p:nvSpPr>
            <p:cNvPr id="3" name="Google Shape;1160;p59">
              <a:extLst>
                <a:ext uri="{FF2B5EF4-FFF2-40B4-BE49-F238E27FC236}">
                  <a16:creationId xmlns:a16="http://schemas.microsoft.com/office/drawing/2014/main" id="{780C026C-3BB1-4611-A04E-55CD80AD1FF3}"/>
                </a:ext>
              </a:extLst>
            </p:cNvPr>
            <p:cNvSpPr/>
            <p:nvPr/>
          </p:nvSpPr>
          <p:spPr>
            <a:xfrm flipH="1">
              <a:off x="6647861" y="3488439"/>
              <a:ext cx="619670" cy="625790"/>
            </a:xfrm>
            <a:custGeom>
              <a:avLst/>
              <a:gdLst/>
              <a:ahLst/>
              <a:cxnLst/>
              <a:rect l="l" t="t" r="r" b="b"/>
              <a:pathLst>
                <a:path w="35845" h="36199" extrusionOk="0">
                  <a:moveTo>
                    <a:pt x="13997" y="1"/>
                  </a:moveTo>
                  <a:cubicBezTo>
                    <a:pt x="6275" y="1"/>
                    <a:pt x="1" y="8109"/>
                    <a:pt x="1" y="18083"/>
                  </a:cubicBezTo>
                  <a:cubicBezTo>
                    <a:pt x="1" y="28090"/>
                    <a:pt x="6275" y="36198"/>
                    <a:pt x="13997" y="36198"/>
                  </a:cubicBezTo>
                  <a:lnTo>
                    <a:pt x="21880" y="36198"/>
                  </a:lnTo>
                  <a:cubicBezTo>
                    <a:pt x="29602" y="36198"/>
                    <a:pt x="35844" y="28090"/>
                    <a:pt x="35844" y="18083"/>
                  </a:cubicBezTo>
                  <a:cubicBezTo>
                    <a:pt x="35844" y="8109"/>
                    <a:pt x="29602" y="1"/>
                    <a:pt x="21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61;p59">
              <a:extLst>
                <a:ext uri="{FF2B5EF4-FFF2-40B4-BE49-F238E27FC236}">
                  <a16:creationId xmlns:a16="http://schemas.microsoft.com/office/drawing/2014/main" id="{1A07D8C6-AEE2-41A3-AD1F-BC5B53123653}"/>
                </a:ext>
              </a:extLst>
            </p:cNvPr>
            <p:cNvSpPr/>
            <p:nvPr/>
          </p:nvSpPr>
          <p:spPr>
            <a:xfrm flipH="1">
              <a:off x="8711459" y="3150266"/>
              <a:ext cx="53972" cy="52295"/>
            </a:xfrm>
            <a:custGeom>
              <a:avLst/>
              <a:gdLst/>
              <a:ahLst/>
              <a:cxnLst/>
              <a:rect l="l" t="t" r="r" b="b"/>
              <a:pathLst>
                <a:path w="3122" h="3025" extrusionOk="0">
                  <a:moveTo>
                    <a:pt x="773" y="0"/>
                  </a:moveTo>
                  <a:cubicBezTo>
                    <a:pt x="355" y="0"/>
                    <a:pt x="1" y="322"/>
                    <a:pt x="1" y="772"/>
                  </a:cubicBezTo>
                  <a:lnTo>
                    <a:pt x="1" y="2253"/>
                  </a:lnTo>
                  <a:cubicBezTo>
                    <a:pt x="1" y="2671"/>
                    <a:pt x="355" y="3025"/>
                    <a:pt x="773" y="3025"/>
                  </a:cubicBezTo>
                  <a:lnTo>
                    <a:pt x="2382" y="3025"/>
                  </a:lnTo>
                  <a:cubicBezTo>
                    <a:pt x="2800" y="3025"/>
                    <a:pt x="3122" y="2671"/>
                    <a:pt x="3122" y="2253"/>
                  </a:cubicBezTo>
                  <a:lnTo>
                    <a:pt x="3122" y="772"/>
                  </a:lnTo>
                  <a:cubicBezTo>
                    <a:pt x="3122" y="322"/>
                    <a:pt x="2800" y="0"/>
                    <a:pt x="2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62;p59">
              <a:extLst>
                <a:ext uri="{FF2B5EF4-FFF2-40B4-BE49-F238E27FC236}">
                  <a16:creationId xmlns:a16="http://schemas.microsoft.com/office/drawing/2014/main" id="{4E3EEEB3-9E2C-475E-BB29-C54DD5D046A8}"/>
                </a:ext>
              </a:extLst>
            </p:cNvPr>
            <p:cNvSpPr/>
            <p:nvPr/>
          </p:nvSpPr>
          <p:spPr>
            <a:xfrm flipH="1">
              <a:off x="7111171" y="772941"/>
              <a:ext cx="1294367" cy="2528643"/>
            </a:xfrm>
            <a:custGeom>
              <a:avLst/>
              <a:gdLst/>
              <a:ahLst/>
              <a:cxnLst/>
              <a:rect l="l" t="t" r="r" b="b"/>
              <a:pathLst>
                <a:path w="74873" h="146270" extrusionOk="0">
                  <a:moveTo>
                    <a:pt x="7851" y="0"/>
                  </a:moveTo>
                  <a:cubicBezTo>
                    <a:pt x="3508" y="0"/>
                    <a:pt x="0" y="3507"/>
                    <a:pt x="0" y="7851"/>
                  </a:cubicBezTo>
                  <a:lnTo>
                    <a:pt x="0" y="138418"/>
                  </a:lnTo>
                  <a:cubicBezTo>
                    <a:pt x="0" y="142762"/>
                    <a:pt x="3508" y="146269"/>
                    <a:pt x="7851" y="146269"/>
                  </a:cubicBezTo>
                  <a:lnTo>
                    <a:pt x="66990" y="146269"/>
                  </a:lnTo>
                  <a:cubicBezTo>
                    <a:pt x="71366" y="146269"/>
                    <a:pt x="74873" y="142762"/>
                    <a:pt x="74873" y="138418"/>
                  </a:cubicBezTo>
                  <a:lnTo>
                    <a:pt x="74873" y="7851"/>
                  </a:lnTo>
                  <a:cubicBezTo>
                    <a:pt x="74873" y="3507"/>
                    <a:pt x="71366" y="0"/>
                    <a:pt x="6699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3;p59">
              <a:extLst>
                <a:ext uri="{FF2B5EF4-FFF2-40B4-BE49-F238E27FC236}">
                  <a16:creationId xmlns:a16="http://schemas.microsoft.com/office/drawing/2014/main" id="{8A58A089-AA0E-446B-B4A3-0652E564CA6B}"/>
                </a:ext>
              </a:extLst>
            </p:cNvPr>
            <p:cNvSpPr/>
            <p:nvPr/>
          </p:nvSpPr>
          <p:spPr>
            <a:xfrm flipH="1">
              <a:off x="6918712" y="772941"/>
              <a:ext cx="1331639" cy="2528643"/>
            </a:xfrm>
            <a:custGeom>
              <a:avLst/>
              <a:gdLst/>
              <a:ahLst/>
              <a:cxnLst/>
              <a:rect l="l" t="t" r="r" b="b"/>
              <a:pathLst>
                <a:path w="77029" h="146270" extrusionOk="0">
                  <a:moveTo>
                    <a:pt x="7851" y="0"/>
                  </a:moveTo>
                  <a:cubicBezTo>
                    <a:pt x="3508" y="0"/>
                    <a:pt x="0" y="3507"/>
                    <a:pt x="0" y="7851"/>
                  </a:cubicBezTo>
                  <a:lnTo>
                    <a:pt x="0" y="138418"/>
                  </a:lnTo>
                  <a:cubicBezTo>
                    <a:pt x="0" y="142762"/>
                    <a:pt x="3508" y="146269"/>
                    <a:pt x="7851" y="146269"/>
                  </a:cubicBezTo>
                  <a:lnTo>
                    <a:pt x="69145" y="146269"/>
                  </a:lnTo>
                  <a:cubicBezTo>
                    <a:pt x="73521" y="146269"/>
                    <a:pt x="77028" y="142762"/>
                    <a:pt x="77028" y="138418"/>
                  </a:cubicBezTo>
                  <a:lnTo>
                    <a:pt x="77028" y="7851"/>
                  </a:lnTo>
                  <a:cubicBezTo>
                    <a:pt x="77028" y="3507"/>
                    <a:pt x="73521" y="0"/>
                    <a:pt x="69145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4;p59">
              <a:extLst>
                <a:ext uri="{FF2B5EF4-FFF2-40B4-BE49-F238E27FC236}">
                  <a16:creationId xmlns:a16="http://schemas.microsoft.com/office/drawing/2014/main" id="{66073147-EF30-4ED1-896B-BE0605F94527}"/>
                </a:ext>
              </a:extLst>
            </p:cNvPr>
            <p:cNvSpPr/>
            <p:nvPr/>
          </p:nvSpPr>
          <p:spPr>
            <a:xfrm flipH="1">
              <a:off x="8211313" y="3448955"/>
              <a:ext cx="517558" cy="670043"/>
            </a:xfrm>
            <a:custGeom>
              <a:avLst/>
              <a:gdLst/>
              <a:ahLst/>
              <a:cxnLst/>
              <a:rect l="l" t="t" r="r" b="b"/>
              <a:pathLst>
                <a:path w="27961" h="36199" extrusionOk="0">
                  <a:moveTo>
                    <a:pt x="13997" y="1"/>
                  </a:moveTo>
                  <a:cubicBezTo>
                    <a:pt x="6242" y="1"/>
                    <a:pt x="0" y="8109"/>
                    <a:pt x="0" y="18083"/>
                  </a:cubicBezTo>
                  <a:cubicBezTo>
                    <a:pt x="0" y="28090"/>
                    <a:pt x="6242" y="36198"/>
                    <a:pt x="13997" y="36198"/>
                  </a:cubicBezTo>
                  <a:cubicBezTo>
                    <a:pt x="21719" y="36198"/>
                    <a:pt x="27961" y="28090"/>
                    <a:pt x="27961" y="18083"/>
                  </a:cubicBezTo>
                  <a:cubicBezTo>
                    <a:pt x="27961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65;p59">
              <a:extLst>
                <a:ext uri="{FF2B5EF4-FFF2-40B4-BE49-F238E27FC236}">
                  <a16:creationId xmlns:a16="http://schemas.microsoft.com/office/drawing/2014/main" id="{83B126AE-F75E-4478-9E51-8691554B22C0}"/>
                </a:ext>
              </a:extLst>
            </p:cNvPr>
            <p:cNvSpPr/>
            <p:nvPr/>
          </p:nvSpPr>
          <p:spPr>
            <a:xfrm flipH="1">
              <a:off x="8380422" y="3460558"/>
              <a:ext cx="518150" cy="670043"/>
            </a:xfrm>
            <a:custGeom>
              <a:avLst/>
              <a:gdLst/>
              <a:ahLst/>
              <a:cxnLst/>
              <a:rect l="l" t="t" r="r" b="b"/>
              <a:pathLst>
                <a:path w="27993" h="36199" extrusionOk="0">
                  <a:moveTo>
                    <a:pt x="13997" y="1"/>
                  </a:moveTo>
                  <a:cubicBezTo>
                    <a:pt x="6274" y="1"/>
                    <a:pt x="0" y="8109"/>
                    <a:pt x="0" y="18083"/>
                  </a:cubicBezTo>
                  <a:cubicBezTo>
                    <a:pt x="0" y="28090"/>
                    <a:pt x="6274" y="36198"/>
                    <a:pt x="13997" y="36198"/>
                  </a:cubicBezTo>
                  <a:cubicBezTo>
                    <a:pt x="21719" y="36198"/>
                    <a:pt x="27993" y="28090"/>
                    <a:pt x="27993" y="18083"/>
                  </a:cubicBezTo>
                  <a:cubicBezTo>
                    <a:pt x="27993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6;p59">
              <a:extLst>
                <a:ext uri="{FF2B5EF4-FFF2-40B4-BE49-F238E27FC236}">
                  <a16:creationId xmlns:a16="http://schemas.microsoft.com/office/drawing/2014/main" id="{96AA3317-3580-4B62-9B8B-54ADD85C272B}"/>
                </a:ext>
              </a:extLst>
            </p:cNvPr>
            <p:cNvSpPr/>
            <p:nvPr/>
          </p:nvSpPr>
          <p:spPr>
            <a:xfrm flipH="1">
              <a:off x="8537782" y="3626095"/>
              <a:ext cx="250163" cy="338900"/>
            </a:xfrm>
            <a:custGeom>
              <a:avLst/>
              <a:gdLst/>
              <a:ahLst/>
              <a:cxnLst/>
              <a:rect l="l" t="t" r="r" b="b"/>
              <a:pathLst>
                <a:path w="13515" h="18309" extrusionOk="0">
                  <a:moveTo>
                    <a:pt x="6757" y="0"/>
                  </a:moveTo>
                  <a:cubicBezTo>
                    <a:pt x="3025" y="0"/>
                    <a:pt x="0" y="4087"/>
                    <a:pt x="0" y="9170"/>
                  </a:cubicBezTo>
                  <a:cubicBezTo>
                    <a:pt x="0" y="14222"/>
                    <a:pt x="3025" y="18308"/>
                    <a:pt x="6757" y="18308"/>
                  </a:cubicBezTo>
                  <a:cubicBezTo>
                    <a:pt x="10490" y="18308"/>
                    <a:pt x="13514" y="14222"/>
                    <a:pt x="13514" y="9170"/>
                  </a:cubicBezTo>
                  <a:cubicBezTo>
                    <a:pt x="13514" y="4087"/>
                    <a:pt x="10490" y="0"/>
                    <a:pt x="6757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7;p59">
              <a:extLst>
                <a:ext uri="{FF2B5EF4-FFF2-40B4-BE49-F238E27FC236}">
                  <a16:creationId xmlns:a16="http://schemas.microsoft.com/office/drawing/2014/main" id="{67864D99-14DE-47B4-A812-E8E7C4349CEC}"/>
                </a:ext>
              </a:extLst>
            </p:cNvPr>
            <p:cNvSpPr/>
            <p:nvPr/>
          </p:nvSpPr>
          <p:spPr>
            <a:xfrm flipH="1">
              <a:off x="6973221" y="826324"/>
              <a:ext cx="1223177" cy="2415185"/>
            </a:xfrm>
            <a:custGeom>
              <a:avLst/>
              <a:gdLst/>
              <a:ahLst/>
              <a:cxnLst/>
              <a:rect l="l" t="t" r="r" b="b"/>
              <a:pathLst>
                <a:path w="70755" h="139707" extrusionOk="0">
                  <a:moveTo>
                    <a:pt x="7433" y="1"/>
                  </a:moveTo>
                  <a:cubicBezTo>
                    <a:pt x="3314" y="1"/>
                    <a:pt x="0" y="3315"/>
                    <a:pt x="0" y="7433"/>
                  </a:cubicBezTo>
                  <a:lnTo>
                    <a:pt x="0" y="132274"/>
                  </a:lnTo>
                  <a:cubicBezTo>
                    <a:pt x="0" y="136392"/>
                    <a:pt x="3314" y="139706"/>
                    <a:pt x="7433" y="139706"/>
                  </a:cubicBezTo>
                  <a:lnTo>
                    <a:pt x="63322" y="139706"/>
                  </a:lnTo>
                  <a:cubicBezTo>
                    <a:pt x="67440" y="139706"/>
                    <a:pt x="70754" y="136392"/>
                    <a:pt x="70754" y="132274"/>
                  </a:cubicBezTo>
                  <a:lnTo>
                    <a:pt x="70754" y="7433"/>
                  </a:lnTo>
                  <a:cubicBezTo>
                    <a:pt x="70754" y="3315"/>
                    <a:pt x="67440" y="1"/>
                    <a:pt x="63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8;p59">
              <a:extLst>
                <a:ext uri="{FF2B5EF4-FFF2-40B4-BE49-F238E27FC236}">
                  <a16:creationId xmlns:a16="http://schemas.microsoft.com/office/drawing/2014/main" id="{3AF10E24-3556-4D8D-A267-1DF3C225737A}"/>
                </a:ext>
              </a:extLst>
            </p:cNvPr>
            <p:cNvSpPr/>
            <p:nvPr/>
          </p:nvSpPr>
          <p:spPr>
            <a:xfrm flipH="1">
              <a:off x="7259127" y="799633"/>
              <a:ext cx="619670" cy="92350"/>
            </a:xfrm>
            <a:custGeom>
              <a:avLst/>
              <a:gdLst/>
              <a:ahLst/>
              <a:cxnLst/>
              <a:rect l="l" t="t" r="r" b="b"/>
              <a:pathLst>
                <a:path w="35845" h="5342" extrusionOk="0">
                  <a:moveTo>
                    <a:pt x="1" y="0"/>
                  </a:moveTo>
                  <a:lnTo>
                    <a:pt x="2768" y="3894"/>
                  </a:lnTo>
                  <a:cubicBezTo>
                    <a:pt x="3411" y="4795"/>
                    <a:pt x="4441" y="5342"/>
                    <a:pt x="5567" y="5342"/>
                  </a:cubicBezTo>
                  <a:lnTo>
                    <a:pt x="30632" y="5342"/>
                  </a:lnTo>
                  <a:cubicBezTo>
                    <a:pt x="31790" y="5342"/>
                    <a:pt x="32884" y="4730"/>
                    <a:pt x="33527" y="3733"/>
                  </a:cubicBezTo>
                  <a:lnTo>
                    <a:pt x="35844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9;p59">
              <a:extLst>
                <a:ext uri="{FF2B5EF4-FFF2-40B4-BE49-F238E27FC236}">
                  <a16:creationId xmlns:a16="http://schemas.microsoft.com/office/drawing/2014/main" id="{0240E97F-0D39-45E7-B77A-36C19967E154}"/>
                </a:ext>
              </a:extLst>
            </p:cNvPr>
            <p:cNvSpPr/>
            <p:nvPr/>
          </p:nvSpPr>
          <p:spPr>
            <a:xfrm flipH="1">
              <a:off x="7283007" y="2270955"/>
              <a:ext cx="608259" cy="107563"/>
            </a:xfrm>
            <a:custGeom>
              <a:avLst/>
              <a:gdLst/>
              <a:ahLst/>
              <a:cxnLst/>
              <a:rect l="l" t="t" r="r" b="b"/>
              <a:pathLst>
                <a:path w="23296" h="4120" extrusionOk="0">
                  <a:moveTo>
                    <a:pt x="11648" y="1"/>
                  </a:moveTo>
                  <a:cubicBezTo>
                    <a:pt x="5213" y="1"/>
                    <a:pt x="1" y="902"/>
                    <a:pt x="1" y="2060"/>
                  </a:cubicBezTo>
                  <a:cubicBezTo>
                    <a:pt x="1" y="3186"/>
                    <a:pt x="5213" y="4119"/>
                    <a:pt x="11648" y="4119"/>
                  </a:cubicBezTo>
                  <a:cubicBezTo>
                    <a:pt x="18084" y="4119"/>
                    <a:pt x="23296" y="3186"/>
                    <a:pt x="23296" y="2060"/>
                  </a:cubicBezTo>
                  <a:cubicBezTo>
                    <a:pt x="23296" y="902"/>
                    <a:pt x="18084" y="1"/>
                    <a:pt x="11648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0;p59">
              <a:extLst>
                <a:ext uri="{FF2B5EF4-FFF2-40B4-BE49-F238E27FC236}">
                  <a16:creationId xmlns:a16="http://schemas.microsoft.com/office/drawing/2014/main" id="{941D2C35-DC98-4CD7-939F-0A4A4D0492C1}"/>
                </a:ext>
              </a:extLst>
            </p:cNvPr>
            <p:cNvSpPr/>
            <p:nvPr/>
          </p:nvSpPr>
          <p:spPr>
            <a:xfrm flipH="1">
              <a:off x="7221807" y="1285500"/>
              <a:ext cx="725420" cy="1055201"/>
            </a:xfrm>
            <a:custGeom>
              <a:avLst/>
              <a:gdLst/>
              <a:ahLst/>
              <a:cxnLst/>
              <a:rect l="l" t="t" r="r" b="b"/>
              <a:pathLst>
                <a:path w="23612" h="34349" extrusionOk="0">
                  <a:moveTo>
                    <a:pt x="13053" y="5891"/>
                  </a:moveTo>
                  <a:cubicBezTo>
                    <a:pt x="15804" y="5891"/>
                    <a:pt x="18437" y="8029"/>
                    <a:pt x="18437" y="11271"/>
                  </a:cubicBezTo>
                  <a:cubicBezTo>
                    <a:pt x="18437" y="14231"/>
                    <a:pt x="16056" y="16612"/>
                    <a:pt x="13096" y="16612"/>
                  </a:cubicBezTo>
                  <a:cubicBezTo>
                    <a:pt x="8302" y="16612"/>
                    <a:pt x="5921" y="10853"/>
                    <a:pt x="9300" y="7474"/>
                  </a:cubicBezTo>
                  <a:cubicBezTo>
                    <a:pt x="10393" y="6381"/>
                    <a:pt x="11737" y="5891"/>
                    <a:pt x="13053" y="5891"/>
                  </a:cubicBezTo>
                  <a:close/>
                  <a:moveTo>
                    <a:pt x="12672" y="1"/>
                  </a:moveTo>
                  <a:cubicBezTo>
                    <a:pt x="12039" y="1"/>
                    <a:pt x="11396" y="56"/>
                    <a:pt x="10748" y="171"/>
                  </a:cubicBezTo>
                  <a:cubicBezTo>
                    <a:pt x="3991" y="1361"/>
                    <a:pt x="1" y="8375"/>
                    <a:pt x="2414" y="14778"/>
                  </a:cubicBezTo>
                  <a:lnTo>
                    <a:pt x="2511" y="15004"/>
                  </a:lnTo>
                  <a:cubicBezTo>
                    <a:pt x="2607" y="15325"/>
                    <a:pt x="2768" y="15615"/>
                    <a:pt x="2929" y="15937"/>
                  </a:cubicBezTo>
                  <a:lnTo>
                    <a:pt x="11134" y="33408"/>
                  </a:lnTo>
                  <a:cubicBezTo>
                    <a:pt x="11439" y="34035"/>
                    <a:pt x="12051" y="34349"/>
                    <a:pt x="12658" y="34349"/>
                  </a:cubicBezTo>
                  <a:cubicBezTo>
                    <a:pt x="13265" y="34349"/>
                    <a:pt x="13869" y="34035"/>
                    <a:pt x="14158" y="33408"/>
                  </a:cubicBezTo>
                  <a:lnTo>
                    <a:pt x="22395" y="15872"/>
                  </a:lnTo>
                  <a:cubicBezTo>
                    <a:pt x="22524" y="15583"/>
                    <a:pt x="22685" y="15325"/>
                    <a:pt x="22813" y="15004"/>
                  </a:cubicBezTo>
                  <a:lnTo>
                    <a:pt x="22910" y="14778"/>
                  </a:lnTo>
                  <a:lnTo>
                    <a:pt x="22878" y="14778"/>
                  </a:lnTo>
                  <a:cubicBezTo>
                    <a:pt x="23328" y="13588"/>
                    <a:pt x="23553" y="12301"/>
                    <a:pt x="23553" y="11046"/>
                  </a:cubicBezTo>
                  <a:cubicBezTo>
                    <a:pt x="23611" y="4853"/>
                    <a:pt x="18600" y="1"/>
                    <a:pt x="12672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71;p59">
              <a:extLst>
                <a:ext uri="{FF2B5EF4-FFF2-40B4-BE49-F238E27FC236}">
                  <a16:creationId xmlns:a16="http://schemas.microsoft.com/office/drawing/2014/main" id="{63027F05-43AF-49BE-82BA-70470F2D3E84}"/>
                </a:ext>
              </a:extLst>
            </p:cNvPr>
            <p:cNvSpPr/>
            <p:nvPr/>
          </p:nvSpPr>
          <p:spPr>
            <a:xfrm flipH="1">
              <a:off x="5733421" y="3488439"/>
              <a:ext cx="619670" cy="625790"/>
            </a:xfrm>
            <a:custGeom>
              <a:avLst/>
              <a:gdLst/>
              <a:ahLst/>
              <a:cxnLst/>
              <a:rect l="l" t="t" r="r" b="b"/>
              <a:pathLst>
                <a:path w="35845" h="36199" extrusionOk="0">
                  <a:moveTo>
                    <a:pt x="13997" y="1"/>
                  </a:moveTo>
                  <a:cubicBezTo>
                    <a:pt x="6275" y="1"/>
                    <a:pt x="1" y="8109"/>
                    <a:pt x="1" y="18083"/>
                  </a:cubicBezTo>
                  <a:cubicBezTo>
                    <a:pt x="1" y="28090"/>
                    <a:pt x="6275" y="36198"/>
                    <a:pt x="13997" y="36198"/>
                  </a:cubicBezTo>
                  <a:lnTo>
                    <a:pt x="21880" y="36198"/>
                  </a:lnTo>
                  <a:cubicBezTo>
                    <a:pt x="29602" y="36198"/>
                    <a:pt x="35844" y="28090"/>
                    <a:pt x="35844" y="18083"/>
                  </a:cubicBezTo>
                  <a:cubicBezTo>
                    <a:pt x="35844" y="8109"/>
                    <a:pt x="29602" y="1"/>
                    <a:pt x="21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72;p59">
              <a:extLst>
                <a:ext uri="{FF2B5EF4-FFF2-40B4-BE49-F238E27FC236}">
                  <a16:creationId xmlns:a16="http://schemas.microsoft.com/office/drawing/2014/main" id="{DFF0016C-286D-4994-91A2-79AA1A416DFF}"/>
                </a:ext>
              </a:extLst>
            </p:cNvPr>
            <p:cNvSpPr/>
            <p:nvPr/>
          </p:nvSpPr>
          <p:spPr>
            <a:xfrm flipH="1">
              <a:off x="7311982" y="3488439"/>
              <a:ext cx="619670" cy="625790"/>
            </a:xfrm>
            <a:custGeom>
              <a:avLst/>
              <a:gdLst/>
              <a:ahLst/>
              <a:cxnLst/>
              <a:rect l="l" t="t" r="r" b="b"/>
              <a:pathLst>
                <a:path w="35845" h="36199" extrusionOk="0">
                  <a:moveTo>
                    <a:pt x="13997" y="1"/>
                  </a:moveTo>
                  <a:cubicBezTo>
                    <a:pt x="6275" y="1"/>
                    <a:pt x="1" y="8109"/>
                    <a:pt x="1" y="18083"/>
                  </a:cubicBezTo>
                  <a:cubicBezTo>
                    <a:pt x="1" y="28090"/>
                    <a:pt x="6275" y="36198"/>
                    <a:pt x="13997" y="36198"/>
                  </a:cubicBezTo>
                  <a:lnTo>
                    <a:pt x="21880" y="36198"/>
                  </a:lnTo>
                  <a:cubicBezTo>
                    <a:pt x="29602" y="36198"/>
                    <a:pt x="35844" y="28090"/>
                    <a:pt x="35844" y="18083"/>
                  </a:cubicBezTo>
                  <a:cubicBezTo>
                    <a:pt x="35844" y="8109"/>
                    <a:pt x="29602" y="1"/>
                    <a:pt x="21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73;p59">
              <a:extLst>
                <a:ext uri="{FF2B5EF4-FFF2-40B4-BE49-F238E27FC236}">
                  <a16:creationId xmlns:a16="http://schemas.microsoft.com/office/drawing/2014/main" id="{1B323BAF-99F7-46B6-BB33-86B2280AD2DD}"/>
                </a:ext>
              </a:extLst>
            </p:cNvPr>
            <p:cNvSpPr/>
            <p:nvPr/>
          </p:nvSpPr>
          <p:spPr>
            <a:xfrm flipH="1">
              <a:off x="6635068" y="3372753"/>
              <a:ext cx="663045" cy="527321"/>
            </a:xfrm>
            <a:custGeom>
              <a:avLst/>
              <a:gdLst/>
              <a:ahLst/>
              <a:cxnLst/>
              <a:rect l="l" t="t" r="r" b="b"/>
              <a:pathLst>
                <a:path w="38354" h="30503" extrusionOk="0">
                  <a:moveTo>
                    <a:pt x="9267" y="0"/>
                  </a:moveTo>
                  <a:lnTo>
                    <a:pt x="1" y="4698"/>
                  </a:lnTo>
                  <a:lnTo>
                    <a:pt x="1" y="30503"/>
                  </a:lnTo>
                  <a:lnTo>
                    <a:pt x="38354" y="30503"/>
                  </a:lnTo>
                  <a:lnTo>
                    <a:pt x="37260" y="3411"/>
                  </a:lnTo>
                  <a:lnTo>
                    <a:pt x="9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74;p59">
              <a:extLst>
                <a:ext uri="{FF2B5EF4-FFF2-40B4-BE49-F238E27FC236}">
                  <a16:creationId xmlns:a16="http://schemas.microsoft.com/office/drawing/2014/main" id="{0CB67557-2F46-4C4A-B1BA-1DD41A8B1023}"/>
                </a:ext>
              </a:extLst>
            </p:cNvPr>
            <p:cNvSpPr/>
            <p:nvPr/>
          </p:nvSpPr>
          <p:spPr>
            <a:xfrm flipH="1">
              <a:off x="6654536" y="3488439"/>
              <a:ext cx="483376" cy="625790"/>
            </a:xfrm>
            <a:custGeom>
              <a:avLst/>
              <a:gdLst/>
              <a:ahLst/>
              <a:cxnLst/>
              <a:rect l="l" t="t" r="r" b="b"/>
              <a:pathLst>
                <a:path w="27961" h="36199" extrusionOk="0">
                  <a:moveTo>
                    <a:pt x="13997" y="1"/>
                  </a:moveTo>
                  <a:cubicBezTo>
                    <a:pt x="6242" y="1"/>
                    <a:pt x="0" y="8109"/>
                    <a:pt x="0" y="18083"/>
                  </a:cubicBezTo>
                  <a:cubicBezTo>
                    <a:pt x="0" y="28090"/>
                    <a:pt x="6242" y="36198"/>
                    <a:pt x="13997" y="36198"/>
                  </a:cubicBezTo>
                  <a:cubicBezTo>
                    <a:pt x="21719" y="36198"/>
                    <a:pt x="27961" y="28090"/>
                    <a:pt x="27961" y="18083"/>
                  </a:cubicBezTo>
                  <a:cubicBezTo>
                    <a:pt x="27961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5;p59">
              <a:extLst>
                <a:ext uri="{FF2B5EF4-FFF2-40B4-BE49-F238E27FC236}">
                  <a16:creationId xmlns:a16="http://schemas.microsoft.com/office/drawing/2014/main" id="{331A0FE7-85FD-467D-97FF-53352A99598B}"/>
                </a:ext>
              </a:extLst>
            </p:cNvPr>
            <p:cNvSpPr/>
            <p:nvPr/>
          </p:nvSpPr>
          <p:spPr>
            <a:xfrm flipH="1">
              <a:off x="6756880" y="3488439"/>
              <a:ext cx="275355" cy="625790"/>
            </a:xfrm>
            <a:custGeom>
              <a:avLst/>
              <a:gdLst/>
              <a:ahLst/>
              <a:cxnLst/>
              <a:rect l="l" t="t" r="r" b="b"/>
              <a:pathLst>
                <a:path w="15928" h="36199" extrusionOk="0">
                  <a:moveTo>
                    <a:pt x="1" y="1"/>
                  </a:moveTo>
                  <a:lnTo>
                    <a:pt x="1" y="36198"/>
                  </a:lnTo>
                  <a:lnTo>
                    <a:pt x="7884" y="36198"/>
                  </a:lnTo>
                  <a:lnTo>
                    <a:pt x="15927" y="28154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76;p59">
              <a:extLst>
                <a:ext uri="{FF2B5EF4-FFF2-40B4-BE49-F238E27FC236}">
                  <a16:creationId xmlns:a16="http://schemas.microsoft.com/office/drawing/2014/main" id="{AD16CB6F-F64F-4B71-9086-57354A1F1649}"/>
                </a:ext>
              </a:extLst>
            </p:cNvPr>
            <p:cNvSpPr/>
            <p:nvPr/>
          </p:nvSpPr>
          <p:spPr>
            <a:xfrm flipH="1">
              <a:off x="5506438" y="2844887"/>
              <a:ext cx="3550438" cy="1055194"/>
            </a:xfrm>
            <a:custGeom>
              <a:avLst/>
              <a:gdLst/>
              <a:ahLst/>
              <a:cxnLst/>
              <a:rect l="l" t="t" r="r" b="b"/>
              <a:pathLst>
                <a:path w="205376" h="61038" extrusionOk="0">
                  <a:moveTo>
                    <a:pt x="53829" y="1"/>
                  </a:moveTo>
                  <a:cubicBezTo>
                    <a:pt x="47394" y="1"/>
                    <a:pt x="41152" y="2060"/>
                    <a:pt x="35972" y="5889"/>
                  </a:cubicBezTo>
                  <a:lnTo>
                    <a:pt x="12709" y="23071"/>
                  </a:lnTo>
                  <a:lnTo>
                    <a:pt x="7046" y="25098"/>
                  </a:lnTo>
                  <a:cubicBezTo>
                    <a:pt x="4376" y="26031"/>
                    <a:pt x="2574" y="28540"/>
                    <a:pt x="2574" y="31404"/>
                  </a:cubicBezTo>
                  <a:lnTo>
                    <a:pt x="2574" y="41089"/>
                  </a:lnTo>
                  <a:cubicBezTo>
                    <a:pt x="1158" y="41121"/>
                    <a:pt x="0" y="42247"/>
                    <a:pt x="0" y="43695"/>
                  </a:cubicBezTo>
                  <a:lnTo>
                    <a:pt x="0" y="50967"/>
                  </a:lnTo>
                  <a:cubicBezTo>
                    <a:pt x="0" y="55439"/>
                    <a:pt x="3636" y="59075"/>
                    <a:pt x="8108" y="59075"/>
                  </a:cubicBezTo>
                  <a:lnTo>
                    <a:pt x="8977" y="59075"/>
                  </a:lnTo>
                  <a:cubicBezTo>
                    <a:pt x="8977" y="59075"/>
                    <a:pt x="6926" y="35297"/>
                    <a:pt x="24571" y="35297"/>
                  </a:cubicBezTo>
                  <a:cubicBezTo>
                    <a:pt x="24607" y="35297"/>
                    <a:pt x="24643" y="35297"/>
                    <a:pt x="24679" y="35297"/>
                  </a:cubicBezTo>
                  <a:cubicBezTo>
                    <a:pt x="43244" y="35394"/>
                    <a:pt x="41699" y="61038"/>
                    <a:pt x="41699" y="61038"/>
                  </a:cubicBezTo>
                  <a:lnTo>
                    <a:pt x="101739" y="61038"/>
                  </a:lnTo>
                  <a:cubicBezTo>
                    <a:pt x="101290" y="52360"/>
                    <a:pt x="102627" y="35714"/>
                    <a:pt x="117674" y="35714"/>
                  </a:cubicBezTo>
                  <a:cubicBezTo>
                    <a:pt x="117746" y="35714"/>
                    <a:pt x="117818" y="35715"/>
                    <a:pt x="117891" y="35716"/>
                  </a:cubicBezTo>
                  <a:cubicBezTo>
                    <a:pt x="132048" y="35876"/>
                    <a:pt x="133721" y="52157"/>
                    <a:pt x="133721" y="52157"/>
                  </a:cubicBezTo>
                  <a:lnTo>
                    <a:pt x="205118" y="52157"/>
                  </a:lnTo>
                  <a:cubicBezTo>
                    <a:pt x="205376" y="48907"/>
                    <a:pt x="205311" y="45690"/>
                    <a:pt x="205022" y="42440"/>
                  </a:cubicBezTo>
                  <a:cubicBezTo>
                    <a:pt x="204378" y="36713"/>
                    <a:pt x="200710" y="31726"/>
                    <a:pt x="195401" y="29441"/>
                  </a:cubicBezTo>
                  <a:lnTo>
                    <a:pt x="160073" y="21172"/>
                  </a:lnTo>
                  <a:lnTo>
                    <a:pt x="125130" y="1256"/>
                  </a:lnTo>
                  <a:cubicBezTo>
                    <a:pt x="123618" y="419"/>
                    <a:pt x="121945" y="1"/>
                    <a:pt x="120240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77;p59">
              <a:extLst>
                <a:ext uri="{FF2B5EF4-FFF2-40B4-BE49-F238E27FC236}">
                  <a16:creationId xmlns:a16="http://schemas.microsoft.com/office/drawing/2014/main" id="{0E30EE5B-2269-4251-94ED-60129538C483}"/>
                </a:ext>
              </a:extLst>
            </p:cNvPr>
            <p:cNvSpPr/>
            <p:nvPr/>
          </p:nvSpPr>
          <p:spPr>
            <a:xfrm flipH="1">
              <a:off x="7296960" y="2734214"/>
              <a:ext cx="619670" cy="111262"/>
            </a:xfrm>
            <a:custGeom>
              <a:avLst/>
              <a:gdLst/>
              <a:ahLst/>
              <a:cxnLst/>
              <a:rect l="l" t="t" r="r" b="b"/>
              <a:pathLst>
                <a:path w="35845" h="6436" extrusionOk="0">
                  <a:moveTo>
                    <a:pt x="1" y="0"/>
                  </a:moveTo>
                  <a:lnTo>
                    <a:pt x="1835" y="6435"/>
                  </a:lnTo>
                  <a:lnTo>
                    <a:pt x="35844" y="6435"/>
                  </a:lnTo>
                  <a:lnTo>
                    <a:pt x="29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78;p59">
              <a:extLst>
                <a:ext uri="{FF2B5EF4-FFF2-40B4-BE49-F238E27FC236}">
                  <a16:creationId xmlns:a16="http://schemas.microsoft.com/office/drawing/2014/main" id="{1A000328-408C-4644-94A4-D3F01472673C}"/>
                </a:ext>
              </a:extLst>
            </p:cNvPr>
            <p:cNvSpPr/>
            <p:nvPr/>
          </p:nvSpPr>
          <p:spPr>
            <a:xfrm flipH="1">
              <a:off x="7884906" y="2734214"/>
              <a:ext cx="130175" cy="111262"/>
            </a:xfrm>
            <a:custGeom>
              <a:avLst/>
              <a:gdLst/>
              <a:ahLst/>
              <a:cxnLst/>
              <a:rect l="l" t="t" r="r" b="b"/>
              <a:pathLst>
                <a:path w="7530" h="6436" extrusionOk="0">
                  <a:moveTo>
                    <a:pt x="3347" y="0"/>
                  </a:moveTo>
                  <a:lnTo>
                    <a:pt x="1" y="6435"/>
                  </a:lnTo>
                  <a:lnTo>
                    <a:pt x="7530" y="6435"/>
                  </a:lnTo>
                  <a:lnTo>
                    <a:pt x="56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9;p59">
              <a:extLst>
                <a:ext uri="{FF2B5EF4-FFF2-40B4-BE49-F238E27FC236}">
                  <a16:creationId xmlns:a16="http://schemas.microsoft.com/office/drawing/2014/main" id="{B324A46F-E301-4843-95A4-3EF84CC2E502}"/>
                </a:ext>
              </a:extLst>
            </p:cNvPr>
            <p:cNvSpPr/>
            <p:nvPr/>
          </p:nvSpPr>
          <p:spPr>
            <a:xfrm flipH="1">
              <a:off x="5508140" y="3746537"/>
              <a:ext cx="1237076" cy="165770"/>
            </a:xfrm>
            <a:custGeom>
              <a:avLst/>
              <a:gdLst/>
              <a:ahLst/>
              <a:cxnLst/>
              <a:rect l="l" t="t" r="r" b="b"/>
              <a:pathLst>
                <a:path w="71559" h="9589" extrusionOk="0">
                  <a:moveTo>
                    <a:pt x="0" y="0"/>
                  </a:moveTo>
                  <a:lnTo>
                    <a:pt x="0" y="5502"/>
                  </a:lnTo>
                  <a:cubicBezTo>
                    <a:pt x="0" y="7754"/>
                    <a:pt x="1834" y="9588"/>
                    <a:pt x="4086" y="9588"/>
                  </a:cubicBezTo>
                  <a:lnTo>
                    <a:pt x="66603" y="9588"/>
                  </a:lnTo>
                  <a:cubicBezTo>
                    <a:pt x="69338" y="9588"/>
                    <a:pt x="71558" y="7368"/>
                    <a:pt x="71558" y="4633"/>
                  </a:cubicBezTo>
                  <a:lnTo>
                    <a:pt x="71558" y="0"/>
                  </a:lnTo>
                  <a:close/>
                </a:path>
              </a:pathLst>
            </a:custGeom>
            <a:solidFill>
              <a:srgbClr val="404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0;p59">
              <a:extLst>
                <a:ext uri="{FF2B5EF4-FFF2-40B4-BE49-F238E27FC236}">
                  <a16:creationId xmlns:a16="http://schemas.microsoft.com/office/drawing/2014/main" id="{34EA7DE6-B158-40C9-9924-F70A6024C74A}"/>
                </a:ext>
              </a:extLst>
            </p:cNvPr>
            <p:cNvSpPr/>
            <p:nvPr/>
          </p:nvSpPr>
          <p:spPr>
            <a:xfrm flipH="1">
              <a:off x="5795177" y="3706483"/>
              <a:ext cx="267005" cy="94580"/>
            </a:xfrm>
            <a:custGeom>
              <a:avLst/>
              <a:gdLst/>
              <a:ahLst/>
              <a:cxnLst/>
              <a:rect l="l" t="t" r="r" b="b"/>
              <a:pathLst>
                <a:path w="15445" h="5471" extrusionOk="0">
                  <a:moveTo>
                    <a:pt x="1" y="1"/>
                  </a:moveTo>
                  <a:lnTo>
                    <a:pt x="1" y="5470"/>
                  </a:lnTo>
                  <a:lnTo>
                    <a:pt x="15445" y="5470"/>
                  </a:lnTo>
                  <a:lnTo>
                    <a:pt x="154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81;p59">
              <a:extLst>
                <a:ext uri="{FF2B5EF4-FFF2-40B4-BE49-F238E27FC236}">
                  <a16:creationId xmlns:a16="http://schemas.microsoft.com/office/drawing/2014/main" id="{AF38178B-D105-4E55-8D77-BD7CAE251322}"/>
                </a:ext>
              </a:extLst>
            </p:cNvPr>
            <p:cNvSpPr/>
            <p:nvPr/>
          </p:nvSpPr>
          <p:spPr>
            <a:xfrm flipH="1">
              <a:off x="5663338" y="3465084"/>
              <a:ext cx="666952" cy="17"/>
            </a:xfrm>
            <a:custGeom>
              <a:avLst/>
              <a:gdLst/>
              <a:ahLst/>
              <a:cxnLst/>
              <a:rect l="l" t="t" r="r" b="b"/>
              <a:pathLst>
                <a:path w="38580" h="1" fill="none" extrusionOk="0">
                  <a:moveTo>
                    <a:pt x="1" y="0"/>
                  </a:moveTo>
                  <a:lnTo>
                    <a:pt x="38579" y="0"/>
                  </a:lnTo>
                </a:path>
              </a:pathLst>
            </a:custGeom>
            <a:noFill/>
            <a:ln w="10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82;p59">
              <a:extLst>
                <a:ext uri="{FF2B5EF4-FFF2-40B4-BE49-F238E27FC236}">
                  <a16:creationId xmlns:a16="http://schemas.microsoft.com/office/drawing/2014/main" id="{DB9735E4-07C0-4887-A2EC-4B78D9BF4CBC}"/>
                </a:ext>
              </a:extLst>
            </p:cNvPr>
            <p:cNvSpPr/>
            <p:nvPr/>
          </p:nvSpPr>
          <p:spPr>
            <a:xfrm flipH="1">
              <a:off x="6569985" y="3465637"/>
              <a:ext cx="449458" cy="114046"/>
            </a:xfrm>
            <a:custGeom>
              <a:avLst/>
              <a:gdLst/>
              <a:ahLst/>
              <a:cxnLst/>
              <a:rect l="l" t="t" r="r" b="b"/>
              <a:pathLst>
                <a:path w="25999" h="6597" fill="none" extrusionOk="0">
                  <a:moveTo>
                    <a:pt x="25998" y="6564"/>
                  </a:moveTo>
                  <a:lnTo>
                    <a:pt x="19949" y="6564"/>
                  </a:lnTo>
                  <a:cubicBezTo>
                    <a:pt x="17826" y="6597"/>
                    <a:pt x="15767" y="5760"/>
                    <a:pt x="14254" y="4280"/>
                  </a:cubicBezTo>
                  <a:cubicBezTo>
                    <a:pt x="12324" y="2349"/>
                    <a:pt x="8270" y="1"/>
                    <a:pt x="1" y="194"/>
                  </a:cubicBezTo>
                </a:path>
              </a:pathLst>
            </a:custGeom>
            <a:noFill/>
            <a:ln w="10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83;p59">
              <a:extLst>
                <a:ext uri="{FF2B5EF4-FFF2-40B4-BE49-F238E27FC236}">
                  <a16:creationId xmlns:a16="http://schemas.microsoft.com/office/drawing/2014/main" id="{792A178F-EC81-44BF-B65A-3D8D40930535}"/>
                </a:ext>
              </a:extLst>
            </p:cNvPr>
            <p:cNvSpPr/>
            <p:nvPr/>
          </p:nvSpPr>
          <p:spPr>
            <a:xfrm flipH="1">
              <a:off x="5712298" y="3465084"/>
              <a:ext cx="544003" cy="100146"/>
            </a:xfrm>
            <a:custGeom>
              <a:avLst/>
              <a:gdLst/>
              <a:ahLst/>
              <a:cxnLst/>
              <a:rect l="l" t="t" r="r" b="b"/>
              <a:pathLst>
                <a:path w="31468" h="5793" extrusionOk="0">
                  <a:moveTo>
                    <a:pt x="31468" y="0"/>
                  </a:moveTo>
                  <a:lnTo>
                    <a:pt x="0" y="194"/>
                  </a:lnTo>
                  <a:lnTo>
                    <a:pt x="2607" y="3797"/>
                  </a:lnTo>
                  <a:cubicBezTo>
                    <a:pt x="3540" y="5052"/>
                    <a:pt x="4987" y="5792"/>
                    <a:pt x="6564" y="5792"/>
                  </a:cubicBezTo>
                  <a:lnTo>
                    <a:pt x="25065" y="5792"/>
                  </a:lnTo>
                  <a:cubicBezTo>
                    <a:pt x="26706" y="5792"/>
                    <a:pt x="28283" y="4955"/>
                    <a:pt x="29183" y="3572"/>
                  </a:cubicBezTo>
                  <a:lnTo>
                    <a:pt x="314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84;p59">
              <a:extLst>
                <a:ext uri="{FF2B5EF4-FFF2-40B4-BE49-F238E27FC236}">
                  <a16:creationId xmlns:a16="http://schemas.microsoft.com/office/drawing/2014/main" id="{498637AC-3EB9-4B28-A1C8-91854E4C2905}"/>
                </a:ext>
              </a:extLst>
            </p:cNvPr>
            <p:cNvSpPr/>
            <p:nvPr/>
          </p:nvSpPr>
          <p:spPr>
            <a:xfrm flipH="1">
              <a:off x="6255168" y="3537949"/>
              <a:ext cx="455577" cy="85124"/>
            </a:xfrm>
            <a:custGeom>
              <a:avLst/>
              <a:gdLst/>
              <a:ahLst/>
              <a:cxnLst/>
              <a:rect l="l" t="t" r="r" b="b"/>
              <a:pathLst>
                <a:path w="26353" h="4924" extrusionOk="0">
                  <a:moveTo>
                    <a:pt x="25420" y="0"/>
                  </a:moveTo>
                  <a:lnTo>
                    <a:pt x="323" y="580"/>
                  </a:lnTo>
                  <a:lnTo>
                    <a:pt x="162" y="2060"/>
                  </a:lnTo>
                  <a:cubicBezTo>
                    <a:pt x="1" y="3572"/>
                    <a:pt x="1191" y="4923"/>
                    <a:pt x="2736" y="4923"/>
                  </a:cubicBezTo>
                  <a:lnTo>
                    <a:pt x="23393" y="4923"/>
                  </a:lnTo>
                  <a:cubicBezTo>
                    <a:pt x="25098" y="4923"/>
                    <a:pt x="26353" y="3282"/>
                    <a:pt x="25870" y="1609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rgbClr val="CB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85;p59">
              <a:extLst>
                <a:ext uri="{FF2B5EF4-FFF2-40B4-BE49-F238E27FC236}">
                  <a16:creationId xmlns:a16="http://schemas.microsoft.com/office/drawing/2014/main" id="{2388827E-0A86-462E-9585-C3599892514E}"/>
                </a:ext>
              </a:extLst>
            </p:cNvPr>
            <p:cNvSpPr/>
            <p:nvPr/>
          </p:nvSpPr>
          <p:spPr>
            <a:xfrm flipH="1">
              <a:off x="6261841" y="3448955"/>
              <a:ext cx="445551" cy="136848"/>
            </a:xfrm>
            <a:custGeom>
              <a:avLst/>
              <a:gdLst/>
              <a:ahLst/>
              <a:cxnLst/>
              <a:rect l="l" t="t" r="r" b="b"/>
              <a:pathLst>
                <a:path w="25773" h="7916" extrusionOk="0">
                  <a:moveTo>
                    <a:pt x="2510" y="0"/>
                  </a:moveTo>
                  <a:cubicBezTo>
                    <a:pt x="1448" y="0"/>
                    <a:pt x="547" y="773"/>
                    <a:pt x="483" y="1834"/>
                  </a:cubicBezTo>
                  <a:lnTo>
                    <a:pt x="129" y="5728"/>
                  </a:lnTo>
                  <a:cubicBezTo>
                    <a:pt x="0" y="6918"/>
                    <a:pt x="933" y="7916"/>
                    <a:pt x="2124" y="7916"/>
                  </a:cubicBezTo>
                  <a:lnTo>
                    <a:pt x="23359" y="7916"/>
                  </a:lnTo>
                  <a:cubicBezTo>
                    <a:pt x="24775" y="7916"/>
                    <a:pt x="25773" y="6468"/>
                    <a:pt x="25226" y="5148"/>
                  </a:cubicBezTo>
                  <a:lnTo>
                    <a:pt x="23681" y="1255"/>
                  </a:lnTo>
                  <a:cubicBezTo>
                    <a:pt x="23359" y="515"/>
                    <a:pt x="22619" y="0"/>
                    <a:pt x="21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86;p59">
              <a:extLst>
                <a:ext uri="{FF2B5EF4-FFF2-40B4-BE49-F238E27FC236}">
                  <a16:creationId xmlns:a16="http://schemas.microsoft.com/office/drawing/2014/main" id="{FEB51151-E851-44BF-BDCC-314785C60DDE}"/>
                </a:ext>
              </a:extLst>
            </p:cNvPr>
            <p:cNvSpPr/>
            <p:nvPr/>
          </p:nvSpPr>
          <p:spPr>
            <a:xfrm flipH="1">
              <a:off x="5509283" y="3543516"/>
              <a:ext cx="200258" cy="79557"/>
            </a:xfrm>
            <a:custGeom>
              <a:avLst/>
              <a:gdLst/>
              <a:ahLst/>
              <a:cxnLst/>
              <a:rect l="l" t="t" r="r" b="b"/>
              <a:pathLst>
                <a:path w="11584" h="4602" extrusionOk="0">
                  <a:moveTo>
                    <a:pt x="11037" y="0"/>
                  </a:moveTo>
                  <a:lnTo>
                    <a:pt x="323" y="258"/>
                  </a:lnTo>
                  <a:lnTo>
                    <a:pt x="162" y="1738"/>
                  </a:lnTo>
                  <a:cubicBezTo>
                    <a:pt x="1" y="3250"/>
                    <a:pt x="1223" y="4601"/>
                    <a:pt x="2736" y="4601"/>
                  </a:cubicBezTo>
                  <a:lnTo>
                    <a:pt x="11584" y="4601"/>
                  </a:lnTo>
                  <a:cubicBezTo>
                    <a:pt x="11520" y="3057"/>
                    <a:pt x="11359" y="1512"/>
                    <a:pt x="11037" y="0"/>
                  </a:cubicBezTo>
                  <a:close/>
                </a:path>
              </a:pathLst>
            </a:custGeom>
            <a:solidFill>
              <a:srgbClr val="CB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7;p59">
              <a:extLst>
                <a:ext uri="{FF2B5EF4-FFF2-40B4-BE49-F238E27FC236}">
                  <a16:creationId xmlns:a16="http://schemas.microsoft.com/office/drawing/2014/main" id="{A36BA571-A945-4372-8586-1180F974E41A}"/>
                </a:ext>
              </a:extLst>
            </p:cNvPr>
            <p:cNvSpPr/>
            <p:nvPr/>
          </p:nvSpPr>
          <p:spPr>
            <a:xfrm flipH="1">
              <a:off x="5511496" y="3451185"/>
              <a:ext cx="194709" cy="136848"/>
            </a:xfrm>
            <a:custGeom>
              <a:avLst/>
              <a:gdLst/>
              <a:ahLst/>
              <a:cxnLst/>
              <a:rect l="l" t="t" r="r" b="b"/>
              <a:pathLst>
                <a:path w="11263" h="7916" extrusionOk="0">
                  <a:moveTo>
                    <a:pt x="2478" y="0"/>
                  </a:moveTo>
                  <a:cubicBezTo>
                    <a:pt x="1449" y="0"/>
                    <a:pt x="548" y="772"/>
                    <a:pt x="483" y="1834"/>
                  </a:cubicBezTo>
                  <a:lnTo>
                    <a:pt x="130" y="5727"/>
                  </a:lnTo>
                  <a:cubicBezTo>
                    <a:pt x="1" y="6886"/>
                    <a:pt x="934" y="7915"/>
                    <a:pt x="2124" y="7915"/>
                  </a:cubicBezTo>
                  <a:lnTo>
                    <a:pt x="11262" y="7915"/>
                  </a:lnTo>
                  <a:cubicBezTo>
                    <a:pt x="10715" y="2606"/>
                    <a:pt x="8334" y="0"/>
                    <a:pt x="8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88;p59">
              <a:extLst>
                <a:ext uri="{FF2B5EF4-FFF2-40B4-BE49-F238E27FC236}">
                  <a16:creationId xmlns:a16="http://schemas.microsoft.com/office/drawing/2014/main" id="{7609C180-74EC-4D32-AA39-05A34174A5D0}"/>
                </a:ext>
              </a:extLst>
            </p:cNvPr>
            <p:cNvSpPr/>
            <p:nvPr/>
          </p:nvSpPr>
          <p:spPr>
            <a:xfrm flipH="1">
              <a:off x="6289643" y="2894951"/>
              <a:ext cx="1146956" cy="312074"/>
            </a:xfrm>
            <a:custGeom>
              <a:avLst/>
              <a:gdLst/>
              <a:ahLst/>
              <a:cxnLst/>
              <a:rect l="l" t="t" r="r" b="b"/>
              <a:pathLst>
                <a:path w="66346" h="18052" extrusionOk="0">
                  <a:moveTo>
                    <a:pt x="1609" y="1"/>
                  </a:moveTo>
                  <a:cubicBezTo>
                    <a:pt x="547" y="1"/>
                    <a:pt x="0" y="1256"/>
                    <a:pt x="740" y="2028"/>
                  </a:cubicBezTo>
                  <a:lnTo>
                    <a:pt x="14222" y="16346"/>
                  </a:lnTo>
                  <a:cubicBezTo>
                    <a:pt x="15251" y="17408"/>
                    <a:pt x="16667" y="18051"/>
                    <a:pt x="18179" y="18051"/>
                  </a:cubicBezTo>
                  <a:lnTo>
                    <a:pt x="66346" y="18051"/>
                  </a:lnTo>
                  <a:lnTo>
                    <a:pt x="344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9;p59">
              <a:extLst>
                <a:ext uri="{FF2B5EF4-FFF2-40B4-BE49-F238E27FC236}">
                  <a16:creationId xmlns:a16="http://schemas.microsoft.com/office/drawing/2014/main" id="{27AE4FF9-F318-4A17-8A42-42C123A827F6}"/>
                </a:ext>
              </a:extLst>
            </p:cNvPr>
            <p:cNvSpPr/>
            <p:nvPr/>
          </p:nvSpPr>
          <p:spPr>
            <a:xfrm flipH="1">
              <a:off x="7243001" y="2894951"/>
              <a:ext cx="932263" cy="312074"/>
            </a:xfrm>
            <a:custGeom>
              <a:avLst/>
              <a:gdLst/>
              <a:ahLst/>
              <a:cxnLst/>
              <a:rect l="l" t="t" r="r" b="b"/>
              <a:pathLst>
                <a:path w="53927" h="18052" extrusionOk="0">
                  <a:moveTo>
                    <a:pt x="4119" y="1"/>
                  </a:moveTo>
                  <a:cubicBezTo>
                    <a:pt x="1834" y="1"/>
                    <a:pt x="0" y="1835"/>
                    <a:pt x="0" y="4087"/>
                  </a:cubicBezTo>
                  <a:lnTo>
                    <a:pt x="0" y="18051"/>
                  </a:lnTo>
                  <a:lnTo>
                    <a:pt x="53637" y="18051"/>
                  </a:lnTo>
                  <a:cubicBezTo>
                    <a:pt x="53830" y="18051"/>
                    <a:pt x="53926" y="17826"/>
                    <a:pt x="53797" y="17697"/>
                  </a:cubicBezTo>
                  <a:lnTo>
                    <a:pt x="38031" y="1256"/>
                  </a:lnTo>
                  <a:cubicBezTo>
                    <a:pt x="37259" y="451"/>
                    <a:pt x="36197" y="1"/>
                    <a:pt x="350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90;p59">
              <a:extLst>
                <a:ext uri="{FF2B5EF4-FFF2-40B4-BE49-F238E27FC236}">
                  <a16:creationId xmlns:a16="http://schemas.microsoft.com/office/drawing/2014/main" id="{58D263B4-CF09-4AFA-83D5-1772A7A8A579}"/>
                </a:ext>
              </a:extLst>
            </p:cNvPr>
            <p:cNvSpPr/>
            <p:nvPr/>
          </p:nvSpPr>
          <p:spPr>
            <a:xfrm flipH="1">
              <a:off x="7248567" y="3203666"/>
              <a:ext cx="926696" cy="597404"/>
            </a:xfrm>
            <a:custGeom>
              <a:avLst/>
              <a:gdLst/>
              <a:ahLst/>
              <a:cxnLst/>
              <a:rect l="l" t="t" r="r" b="b"/>
              <a:pathLst>
                <a:path w="53605" h="34557" fill="none" extrusionOk="0">
                  <a:moveTo>
                    <a:pt x="53604" y="0"/>
                  </a:moveTo>
                  <a:cubicBezTo>
                    <a:pt x="53604" y="0"/>
                    <a:pt x="44756" y="2992"/>
                    <a:pt x="44756" y="13932"/>
                  </a:cubicBezTo>
                  <a:lnTo>
                    <a:pt x="44756" y="34556"/>
                  </a:lnTo>
                  <a:lnTo>
                    <a:pt x="0" y="34556"/>
                  </a:lnTo>
                  <a:lnTo>
                    <a:pt x="0" y="193"/>
                  </a:lnTo>
                </a:path>
              </a:pathLst>
            </a:custGeom>
            <a:noFill/>
            <a:ln w="10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91;p59">
              <a:extLst>
                <a:ext uri="{FF2B5EF4-FFF2-40B4-BE49-F238E27FC236}">
                  <a16:creationId xmlns:a16="http://schemas.microsoft.com/office/drawing/2014/main" id="{48ECCA58-9C35-46FA-BDE8-C5D9E6CFEC51}"/>
                </a:ext>
              </a:extLst>
            </p:cNvPr>
            <p:cNvSpPr/>
            <p:nvPr/>
          </p:nvSpPr>
          <p:spPr>
            <a:xfrm flipH="1">
              <a:off x="7876555" y="3297104"/>
              <a:ext cx="185253" cy="45622"/>
            </a:xfrm>
            <a:custGeom>
              <a:avLst/>
              <a:gdLst/>
              <a:ahLst/>
              <a:cxnLst/>
              <a:rect l="l" t="t" r="r" b="b"/>
              <a:pathLst>
                <a:path w="10716" h="2639" extrusionOk="0">
                  <a:moveTo>
                    <a:pt x="1320" y="1"/>
                  </a:moveTo>
                  <a:cubicBezTo>
                    <a:pt x="612" y="1"/>
                    <a:pt x="1" y="580"/>
                    <a:pt x="1" y="1320"/>
                  </a:cubicBezTo>
                  <a:cubicBezTo>
                    <a:pt x="1" y="2060"/>
                    <a:pt x="612" y="2639"/>
                    <a:pt x="1320" y="2639"/>
                  </a:cubicBezTo>
                  <a:lnTo>
                    <a:pt x="9396" y="2639"/>
                  </a:lnTo>
                  <a:cubicBezTo>
                    <a:pt x="10136" y="2639"/>
                    <a:pt x="10715" y="2060"/>
                    <a:pt x="10715" y="1320"/>
                  </a:cubicBezTo>
                  <a:cubicBezTo>
                    <a:pt x="10715" y="580"/>
                    <a:pt x="10136" y="1"/>
                    <a:pt x="93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92;p59">
              <a:extLst>
                <a:ext uri="{FF2B5EF4-FFF2-40B4-BE49-F238E27FC236}">
                  <a16:creationId xmlns:a16="http://schemas.microsoft.com/office/drawing/2014/main" id="{B5AA0C28-0604-421B-A6CD-A7254DCE34D4}"/>
                </a:ext>
              </a:extLst>
            </p:cNvPr>
            <p:cNvSpPr/>
            <p:nvPr/>
          </p:nvSpPr>
          <p:spPr>
            <a:xfrm flipH="1">
              <a:off x="6831419" y="2894951"/>
              <a:ext cx="446657" cy="312074"/>
            </a:xfrm>
            <a:custGeom>
              <a:avLst/>
              <a:gdLst/>
              <a:ahLst/>
              <a:cxnLst/>
              <a:rect l="l" t="t" r="r" b="b"/>
              <a:pathLst>
                <a:path w="25837" h="18052" extrusionOk="0">
                  <a:moveTo>
                    <a:pt x="0" y="1"/>
                  </a:moveTo>
                  <a:lnTo>
                    <a:pt x="22555" y="18051"/>
                  </a:lnTo>
                  <a:lnTo>
                    <a:pt x="25837" y="18051"/>
                  </a:lnTo>
                  <a:lnTo>
                    <a:pt x="3250" y="1"/>
                  </a:lnTo>
                  <a:close/>
                </a:path>
              </a:pathLst>
            </a:custGeom>
            <a:solidFill>
              <a:srgbClr val="565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3;p59">
              <a:extLst>
                <a:ext uri="{FF2B5EF4-FFF2-40B4-BE49-F238E27FC236}">
                  <a16:creationId xmlns:a16="http://schemas.microsoft.com/office/drawing/2014/main" id="{A0D8A391-E50D-4F08-B78B-862187349FCC}"/>
                </a:ext>
              </a:extLst>
            </p:cNvPr>
            <p:cNvSpPr/>
            <p:nvPr/>
          </p:nvSpPr>
          <p:spPr>
            <a:xfrm flipH="1">
              <a:off x="6542738" y="2894951"/>
              <a:ext cx="587395" cy="312074"/>
            </a:xfrm>
            <a:custGeom>
              <a:avLst/>
              <a:gdLst/>
              <a:ahLst/>
              <a:cxnLst/>
              <a:rect l="l" t="t" r="r" b="b"/>
              <a:pathLst>
                <a:path w="33978" h="18052" extrusionOk="0">
                  <a:moveTo>
                    <a:pt x="1" y="1"/>
                  </a:moveTo>
                  <a:lnTo>
                    <a:pt x="24872" y="18051"/>
                  </a:lnTo>
                  <a:lnTo>
                    <a:pt x="33978" y="18051"/>
                  </a:lnTo>
                  <a:lnTo>
                    <a:pt x="9106" y="1"/>
                  </a:lnTo>
                  <a:close/>
                </a:path>
              </a:pathLst>
            </a:custGeom>
            <a:solidFill>
              <a:srgbClr val="565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4;p59">
              <a:extLst>
                <a:ext uri="{FF2B5EF4-FFF2-40B4-BE49-F238E27FC236}">
                  <a16:creationId xmlns:a16="http://schemas.microsoft.com/office/drawing/2014/main" id="{6117A1F3-8237-4F3C-BABD-86068F4846A6}"/>
                </a:ext>
              </a:extLst>
            </p:cNvPr>
            <p:cNvSpPr/>
            <p:nvPr/>
          </p:nvSpPr>
          <p:spPr>
            <a:xfrm flipH="1">
              <a:off x="4745029" y="1723551"/>
              <a:ext cx="501735" cy="386047"/>
            </a:xfrm>
            <a:custGeom>
              <a:avLst/>
              <a:gdLst/>
              <a:ahLst/>
              <a:cxnLst/>
              <a:rect l="l" t="t" r="r" b="b"/>
              <a:pathLst>
                <a:path w="29023" h="22331" extrusionOk="0">
                  <a:moveTo>
                    <a:pt x="17215" y="0"/>
                  </a:moveTo>
                  <a:lnTo>
                    <a:pt x="7594" y="1127"/>
                  </a:lnTo>
                  <a:cubicBezTo>
                    <a:pt x="7594" y="1127"/>
                    <a:pt x="1" y="13321"/>
                    <a:pt x="4344" y="22041"/>
                  </a:cubicBezTo>
                  <a:lnTo>
                    <a:pt x="26159" y="22330"/>
                  </a:lnTo>
                  <a:cubicBezTo>
                    <a:pt x="26159" y="22330"/>
                    <a:pt x="29023" y="11744"/>
                    <a:pt x="17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5;p59">
              <a:extLst>
                <a:ext uri="{FF2B5EF4-FFF2-40B4-BE49-F238E27FC236}">
                  <a16:creationId xmlns:a16="http://schemas.microsoft.com/office/drawing/2014/main" id="{CCF51900-AB11-494A-84BB-4DD3284D11C8}"/>
                </a:ext>
              </a:extLst>
            </p:cNvPr>
            <p:cNvSpPr/>
            <p:nvPr/>
          </p:nvSpPr>
          <p:spPr>
            <a:xfrm flipH="1">
              <a:off x="5137715" y="1613172"/>
              <a:ext cx="91157" cy="209957"/>
            </a:xfrm>
            <a:custGeom>
              <a:avLst/>
              <a:gdLst/>
              <a:ahLst/>
              <a:cxnLst/>
              <a:rect l="l" t="t" r="r" b="b"/>
              <a:pathLst>
                <a:path w="5273" h="12145" extrusionOk="0">
                  <a:moveTo>
                    <a:pt x="4487" y="0"/>
                  </a:moveTo>
                  <a:cubicBezTo>
                    <a:pt x="3356" y="0"/>
                    <a:pt x="1" y="356"/>
                    <a:pt x="27" y="4584"/>
                  </a:cubicBezTo>
                  <a:cubicBezTo>
                    <a:pt x="60" y="9410"/>
                    <a:pt x="5272" y="12145"/>
                    <a:pt x="5272" y="12145"/>
                  </a:cubicBezTo>
                  <a:lnTo>
                    <a:pt x="4854" y="15"/>
                  </a:lnTo>
                  <a:cubicBezTo>
                    <a:pt x="4854" y="15"/>
                    <a:pt x="4716" y="0"/>
                    <a:pt x="4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96;p59">
              <a:extLst>
                <a:ext uri="{FF2B5EF4-FFF2-40B4-BE49-F238E27FC236}">
                  <a16:creationId xmlns:a16="http://schemas.microsoft.com/office/drawing/2014/main" id="{C473E751-69FA-4902-AA8D-2208E04520DB}"/>
                </a:ext>
              </a:extLst>
            </p:cNvPr>
            <p:cNvSpPr/>
            <p:nvPr/>
          </p:nvSpPr>
          <p:spPr>
            <a:xfrm flipH="1">
              <a:off x="4914119" y="1574691"/>
              <a:ext cx="302600" cy="292747"/>
            </a:xfrm>
            <a:custGeom>
              <a:avLst/>
              <a:gdLst/>
              <a:ahLst/>
              <a:cxnLst/>
              <a:rect l="l" t="t" r="r" b="b"/>
              <a:pathLst>
                <a:path w="17504" h="16934" extrusionOk="0">
                  <a:moveTo>
                    <a:pt x="8738" y="0"/>
                  </a:moveTo>
                  <a:cubicBezTo>
                    <a:pt x="4329" y="0"/>
                    <a:pt x="630" y="3405"/>
                    <a:pt x="322" y="7871"/>
                  </a:cubicBezTo>
                  <a:cubicBezTo>
                    <a:pt x="0" y="12537"/>
                    <a:pt x="3507" y="16591"/>
                    <a:pt x="8173" y="16913"/>
                  </a:cubicBezTo>
                  <a:cubicBezTo>
                    <a:pt x="8372" y="16926"/>
                    <a:pt x="8570" y="16933"/>
                    <a:pt x="8766" y="16933"/>
                  </a:cubicBezTo>
                  <a:cubicBezTo>
                    <a:pt x="13175" y="16933"/>
                    <a:pt x="16874" y="13528"/>
                    <a:pt x="17182" y="9062"/>
                  </a:cubicBezTo>
                  <a:cubicBezTo>
                    <a:pt x="17504" y="4397"/>
                    <a:pt x="13996" y="342"/>
                    <a:pt x="9331" y="21"/>
                  </a:cubicBezTo>
                  <a:cubicBezTo>
                    <a:pt x="9132" y="7"/>
                    <a:pt x="8934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97;p59">
              <a:extLst>
                <a:ext uri="{FF2B5EF4-FFF2-40B4-BE49-F238E27FC236}">
                  <a16:creationId xmlns:a16="http://schemas.microsoft.com/office/drawing/2014/main" id="{0713AD89-DF03-4DB7-A2B8-3E92F3B9DD88}"/>
                </a:ext>
              </a:extLst>
            </p:cNvPr>
            <p:cNvSpPr/>
            <p:nvPr/>
          </p:nvSpPr>
          <p:spPr>
            <a:xfrm flipH="1">
              <a:off x="5141138" y="1760148"/>
              <a:ext cx="90604" cy="77552"/>
            </a:xfrm>
            <a:custGeom>
              <a:avLst/>
              <a:gdLst/>
              <a:ahLst/>
              <a:cxnLst/>
              <a:rect l="l" t="t" r="r" b="b"/>
              <a:pathLst>
                <a:path w="5241" h="4486" extrusionOk="0">
                  <a:moveTo>
                    <a:pt x="2618" y="0"/>
                  </a:moveTo>
                  <a:cubicBezTo>
                    <a:pt x="2394" y="0"/>
                    <a:pt x="2155" y="61"/>
                    <a:pt x="1899" y="200"/>
                  </a:cubicBezTo>
                  <a:cubicBezTo>
                    <a:pt x="0" y="1230"/>
                    <a:pt x="2092" y="4319"/>
                    <a:pt x="4119" y="4479"/>
                  </a:cubicBezTo>
                  <a:cubicBezTo>
                    <a:pt x="4158" y="4484"/>
                    <a:pt x="4197" y="4486"/>
                    <a:pt x="4236" y="4486"/>
                  </a:cubicBezTo>
                  <a:cubicBezTo>
                    <a:pt x="4794" y="4486"/>
                    <a:pt x="5241" y="4062"/>
                    <a:pt x="5181" y="3611"/>
                  </a:cubicBezTo>
                  <a:cubicBezTo>
                    <a:pt x="5052" y="2838"/>
                    <a:pt x="4795" y="2098"/>
                    <a:pt x="4408" y="1423"/>
                  </a:cubicBezTo>
                  <a:cubicBezTo>
                    <a:pt x="3961" y="702"/>
                    <a:pt x="3379" y="0"/>
                    <a:pt x="2618" y="0"/>
                  </a:cubicBezTo>
                  <a:close/>
                </a:path>
              </a:pathLst>
            </a:custGeom>
            <a:solidFill>
              <a:srgbClr val="995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8;p59">
              <a:extLst>
                <a:ext uri="{FF2B5EF4-FFF2-40B4-BE49-F238E27FC236}">
                  <a16:creationId xmlns:a16="http://schemas.microsoft.com/office/drawing/2014/main" id="{01BCF0ED-25FA-4301-800B-C6B1C757749D}"/>
                </a:ext>
              </a:extLst>
            </p:cNvPr>
            <p:cNvSpPr/>
            <p:nvPr/>
          </p:nvSpPr>
          <p:spPr>
            <a:xfrm flipH="1">
              <a:off x="4998674" y="1837578"/>
              <a:ext cx="118489" cy="216941"/>
            </a:xfrm>
            <a:custGeom>
              <a:avLst/>
              <a:gdLst/>
              <a:ahLst/>
              <a:cxnLst/>
              <a:rect l="l" t="t" r="r" b="b"/>
              <a:pathLst>
                <a:path w="6854" h="12549" extrusionOk="0">
                  <a:moveTo>
                    <a:pt x="4891" y="0"/>
                  </a:moveTo>
                  <a:lnTo>
                    <a:pt x="1" y="1448"/>
                  </a:lnTo>
                  <a:lnTo>
                    <a:pt x="226" y="12549"/>
                  </a:lnTo>
                  <a:lnTo>
                    <a:pt x="6854" y="12549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9;p59">
              <a:extLst>
                <a:ext uri="{FF2B5EF4-FFF2-40B4-BE49-F238E27FC236}">
                  <a16:creationId xmlns:a16="http://schemas.microsoft.com/office/drawing/2014/main" id="{36C5A276-40E9-4ADA-BCEF-B5D3E9087324}"/>
                </a:ext>
              </a:extLst>
            </p:cNvPr>
            <p:cNvSpPr/>
            <p:nvPr/>
          </p:nvSpPr>
          <p:spPr>
            <a:xfrm flipH="1">
              <a:off x="5028149" y="1885411"/>
              <a:ext cx="88460" cy="82894"/>
            </a:xfrm>
            <a:custGeom>
              <a:avLst/>
              <a:gdLst/>
              <a:ahLst/>
              <a:cxnLst/>
              <a:rect l="l" t="t" r="r" b="b"/>
              <a:pathLst>
                <a:path w="5117" h="4795" extrusionOk="0">
                  <a:moveTo>
                    <a:pt x="5117" y="1"/>
                  </a:moveTo>
                  <a:lnTo>
                    <a:pt x="1" y="869"/>
                  </a:lnTo>
                  <a:lnTo>
                    <a:pt x="65" y="4795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rgbClr val="995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00;p59">
              <a:extLst>
                <a:ext uri="{FF2B5EF4-FFF2-40B4-BE49-F238E27FC236}">
                  <a16:creationId xmlns:a16="http://schemas.microsoft.com/office/drawing/2014/main" id="{6BD6997F-DC42-4023-8290-4334593554F8}"/>
                </a:ext>
              </a:extLst>
            </p:cNvPr>
            <p:cNvSpPr/>
            <p:nvPr/>
          </p:nvSpPr>
          <p:spPr>
            <a:xfrm flipH="1">
              <a:off x="4962334" y="1638913"/>
              <a:ext cx="242717" cy="277637"/>
            </a:xfrm>
            <a:custGeom>
              <a:avLst/>
              <a:gdLst/>
              <a:ahLst/>
              <a:cxnLst/>
              <a:rect l="l" t="t" r="r" b="b"/>
              <a:pathLst>
                <a:path w="14040" h="16060" extrusionOk="0">
                  <a:moveTo>
                    <a:pt x="6139" y="0"/>
                  </a:moveTo>
                  <a:cubicBezTo>
                    <a:pt x="5775" y="0"/>
                    <a:pt x="5391" y="12"/>
                    <a:pt x="4988" y="38"/>
                  </a:cubicBezTo>
                  <a:cubicBezTo>
                    <a:pt x="4988" y="38"/>
                    <a:pt x="1" y="682"/>
                    <a:pt x="451" y="5443"/>
                  </a:cubicBezTo>
                  <a:cubicBezTo>
                    <a:pt x="1030" y="11267"/>
                    <a:pt x="1513" y="14774"/>
                    <a:pt x="4956" y="15836"/>
                  </a:cubicBezTo>
                  <a:cubicBezTo>
                    <a:pt x="5440" y="15987"/>
                    <a:pt x="5936" y="16060"/>
                    <a:pt x="6432" y="16060"/>
                  </a:cubicBezTo>
                  <a:cubicBezTo>
                    <a:pt x="8376" y="16060"/>
                    <a:pt x="10321" y="14933"/>
                    <a:pt x="11552" y="12908"/>
                  </a:cubicBezTo>
                  <a:cubicBezTo>
                    <a:pt x="12131" y="11911"/>
                    <a:pt x="12099" y="9337"/>
                    <a:pt x="12163" y="8178"/>
                  </a:cubicBezTo>
                  <a:lnTo>
                    <a:pt x="13128" y="5733"/>
                  </a:lnTo>
                  <a:cubicBezTo>
                    <a:pt x="13128" y="5733"/>
                    <a:pt x="14040" y="0"/>
                    <a:pt x="6139" y="0"/>
                  </a:cubicBez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01;p59">
              <a:extLst>
                <a:ext uri="{FF2B5EF4-FFF2-40B4-BE49-F238E27FC236}">
                  <a16:creationId xmlns:a16="http://schemas.microsoft.com/office/drawing/2014/main" id="{B28A73A1-E2A4-4D63-9FC3-33968135B493}"/>
                </a:ext>
              </a:extLst>
            </p:cNvPr>
            <p:cNvSpPr/>
            <p:nvPr/>
          </p:nvSpPr>
          <p:spPr>
            <a:xfrm flipH="1">
              <a:off x="4944721" y="1711865"/>
              <a:ext cx="55078" cy="87907"/>
            </a:xfrm>
            <a:custGeom>
              <a:avLst/>
              <a:gdLst/>
              <a:ahLst/>
              <a:cxnLst/>
              <a:rect l="l" t="t" r="r" b="b"/>
              <a:pathLst>
                <a:path w="3186" h="5085" extrusionOk="0">
                  <a:moveTo>
                    <a:pt x="65" y="1"/>
                  </a:moveTo>
                  <a:lnTo>
                    <a:pt x="1" y="5085"/>
                  </a:lnTo>
                  <a:lnTo>
                    <a:pt x="3186" y="70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02;p59">
              <a:extLst>
                <a:ext uri="{FF2B5EF4-FFF2-40B4-BE49-F238E27FC236}">
                  <a16:creationId xmlns:a16="http://schemas.microsoft.com/office/drawing/2014/main" id="{EE8CF9A4-D6FB-4021-8123-8B225DED1795}"/>
                </a:ext>
              </a:extLst>
            </p:cNvPr>
            <p:cNvSpPr/>
            <p:nvPr/>
          </p:nvSpPr>
          <p:spPr>
            <a:xfrm flipH="1">
              <a:off x="4919119" y="1759128"/>
              <a:ext cx="88356" cy="78710"/>
            </a:xfrm>
            <a:custGeom>
              <a:avLst/>
              <a:gdLst/>
              <a:ahLst/>
              <a:cxnLst/>
              <a:rect l="l" t="t" r="r" b="b"/>
              <a:pathLst>
                <a:path w="5111" h="4553" extrusionOk="0">
                  <a:moveTo>
                    <a:pt x="2497" y="0"/>
                  </a:moveTo>
                  <a:cubicBezTo>
                    <a:pt x="1715" y="0"/>
                    <a:pt x="1143" y="747"/>
                    <a:pt x="734" y="1514"/>
                  </a:cubicBezTo>
                  <a:cubicBezTo>
                    <a:pt x="380" y="2190"/>
                    <a:pt x="155" y="2930"/>
                    <a:pt x="58" y="3734"/>
                  </a:cubicBezTo>
                  <a:cubicBezTo>
                    <a:pt x="0" y="4169"/>
                    <a:pt x="440" y="4552"/>
                    <a:pt x="952" y="4552"/>
                  </a:cubicBezTo>
                  <a:cubicBezTo>
                    <a:pt x="1007" y="4552"/>
                    <a:pt x="1064" y="4548"/>
                    <a:pt x="1120" y="4538"/>
                  </a:cubicBezTo>
                  <a:cubicBezTo>
                    <a:pt x="3147" y="4281"/>
                    <a:pt x="5110" y="1096"/>
                    <a:pt x="3147" y="163"/>
                  </a:cubicBezTo>
                  <a:cubicBezTo>
                    <a:pt x="2916" y="50"/>
                    <a:pt x="2700" y="0"/>
                    <a:pt x="2497" y="0"/>
                  </a:cubicBez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03;p59">
              <a:extLst>
                <a:ext uri="{FF2B5EF4-FFF2-40B4-BE49-F238E27FC236}">
                  <a16:creationId xmlns:a16="http://schemas.microsoft.com/office/drawing/2014/main" id="{A7672F36-FD99-42D3-8E61-02051FEF7753}"/>
                </a:ext>
              </a:extLst>
            </p:cNvPr>
            <p:cNvSpPr/>
            <p:nvPr/>
          </p:nvSpPr>
          <p:spPr>
            <a:xfrm flipH="1">
              <a:off x="4958068" y="1788638"/>
              <a:ext cx="29492" cy="21143"/>
            </a:xfrm>
            <a:custGeom>
              <a:avLst/>
              <a:gdLst/>
              <a:ahLst/>
              <a:cxnLst/>
              <a:rect l="l" t="t" r="r" b="b"/>
              <a:pathLst>
                <a:path w="1706" h="1223" fill="none" extrusionOk="0">
                  <a:moveTo>
                    <a:pt x="1706" y="0"/>
                  </a:moveTo>
                  <a:cubicBezTo>
                    <a:pt x="805" y="0"/>
                    <a:pt x="0" y="1223"/>
                    <a:pt x="0" y="1223"/>
                  </a:cubicBezTo>
                </a:path>
              </a:pathLst>
            </a:custGeom>
            <a:noFill/>
            <a:ln w="4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04;p59">
              <a:extLst>
                <a:ext uri="{FF2B5EF4-FFF2-40B4-BE49-F238E27FC236}">
                  <a16:creationId xmlns:a16="http://schemas.microsoft.com/office/drawing/2014/main" id="{9A5AA9E6-1588-4598-AA69-505DCA68429A}"/>
                </a:ext>
              </a:extLst>
            </p:cNvPr>
            <p:cNvSpPr/>
            <p:nvPr/>
          </p:nvSpPr>
          <p:spPr>
            <a:xfrm flipH="1">
              <a:off x="4910229" y="1604909"/>
              <a:ext cx="279245" cy="128014"/>
            </a:xfrm>
            <a:custGeom>
              <a:avLst/>
              <a:gdLst/>
              <a:ahLst/>
              <a:cxnLst/>
              <a:rect l="l" t="t" r="r" b="b"/>
              <a:pathLst>
                <a:path w="16153" h="7405" extrusionOk="0">
                  <a:moveTo>
                    <a:pt x="6198" y="0"/>
                  </a:moveTo>
                  <a:cubicBezTo>
                    <a:pt x="3781" y="0"/>
                    <a:pt x="1419" y="596"/>
                    <a:pt x="1" y="1297"/>
                  </a:cubicBezTo>
                  <a:cubicBezTo>
                    <a:pt x="1" y="1297"/>
                    <a:pt x="1284" y="7405"/>
                    <a:pt x="9648" y="7405"/>
                  </a:cubicBezTo>
                  <a:cubicBezTo>
                    <a:pt x="10650" y="7405"/>
                    <a:pt x="11753" y="7317"/>
                    <a:pt x="12967" y="7121"/>
                  </a:cubicBezTo>
                  <a:cubicBezTo>
                    <a:pt x="12967" y="7121"/>
                    <a:pt x="16153" y="6413"/>
                    <a:pt x="13032" y="2616"/>
                  </a:cubicBezTo>
                  <a:cubicBezTo>
                    <a:pt x="11406" y="675"/>
                    <a:pt x="8771" y="0"/>
                    <a:pt x="61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05;p59">
              <a:extLst>
                <a:ext uri="{FF2B5EF4-FFF2-40B4-BE49-F238E27FC236}">
                  <a16:creationId xmlns:a16="http://schemas.microsoft.com/office/drawing/2014/main" id="{77D09589-F2C1-4134-9687-CD831204388A}"/>
                </a:ext>
              </a:extLst>
            </p:cNvPr>
            <p:cNvSpPr/>
            <p:nvPr/>
          </p:nvSpPr>
          <p:spPr>
            <a:xfrm flipH="1">
              <a:off x="5134380" y="1806979"/>
              <a:ext cx="14487" cy="29510"/>
            </a:xfrm>
            <a:custGeom>
              <a:avLst/>
              <a:gdLst/>
              <a:ahLst/>
              <a:cxnLst/>
              <a:rect l="l" t="t" r="r" b="b"/>
              <a:pathLst>
                <a:path w="838" h="1707" fill="none" extrusionOk="0">
                  <a:moveTo>
                    <a:pt x="451" y="1"/>
                  </a:moveTo>
                  <a:lnTo>
                    <a:pt x="1" y="1320"/>
                  </a:lnTo>
                  <a:lnTo>
                    <a:pt x="837" y="1706"/>
                  </a:lnTo>
                </a:path>
              </a:pathLst>
            </a:custGeom>
            <a:noFill/>
            <a:ln w="4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06;p59">
              <a:extLst>
                <a:ext uri="{FF2B5EF4-FFF2-40B4-BE49-F238E27FC236}">
                  <a16:creationId xmlns:a16="http://schemas.microsoft.com/office/drawing/2014/main" id="{121D0303-BA27-4D0B-B097-46AA918B6259}"/>
                </a:ext>
              </a:extLst>
            </p:cNvPr>
            <p:cNvSpPr/>
            <p:nvPr/>
          </p:nvSpPr>
          <p:spPr>
            <a:xfrm flipH="1">
              <a:off x="5079320" y="1780824"/>
              <a:ext cx="23234" cy="19552"/>
            </a:xfrm>
            <a:custGeom>
              <a:avLst/>
              <a:gdLst/>
              <a:ahLst/>
              <a:cxnLst/>
              <a:rect l="l" t="t" r="r" b="b"/>
              <a:pathLst>
                <a:path w="1344" h="1131" extrusionOk="0">
                  <a:moveTo>
                    <a:pt x="727" y="0"/>
                  </a:moveTo>
                  <a:cubicBezTo>
                    <a:pt x="237" y="0"/>
                    <a:pt x="1" y="621"/>
                    <a:pt x="346" y="967"/>
                  </a:cubicBezTo>
                  <a:cubicBezTo>
                    <a:pt x="459" y="1080"/>
                    <a:pt x="601" y="1130"/>
                    <a:pt x="743" y="1130"/>
                  </a:cubicBezTo>
                  <a:cubicBezTo>
                    <a:pt x="1045" y="1130"/>
                    <a:pt x="1344" y="899"/>
                    <a:pt x="1344" y="549"/>
                  </a:cubicBezTo>
                  <a:cubicBezTo>
                    <a:pt x="1344" y="259"/>
                    <a:pt x="1086" y="2"/>
                    <a:pt x="764" y="2"/>
                  </a:cubicBezTo>
                  <a:cubicBezTo>
                    <a:pt x="752" y="1"/>
                    <a:pt x="740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07;p59">
              <a:extLst>
                <a:ext uri="{FF2B5EF4-FFF2-40B4-BE49-F238E27FC236}">
                  <a16:creationId xmlns:a16="http://schemas.microsoft.com/office/drawing/2014/main" id="{65C55AFD-FB38-4A45-BCB6-06EBC753B434}"/>
                </a:ext>
              </a:extLst>
            </p:cNvPr>
            <p:cNvSpPr/>
            <p:nvPr/>
          </p:nvSpPr>
          <p:spPr>
            <a:xfrm flipH="1">
              <a:off x="5158858" y="1779735"/>
              <a:ext cx="21160" cy="18446"/>
            </a:xfrm>
            <a:custGeom>
              <a:avLst/>
              <a:gdLst/>
              <a:ahLst/>
              <a:cxnLst/>
              <a:rect l="l" t="t" r="r" b="b"/>
              <a:pathLst>
                <a:path w="1224" h="1067" extrusionOk="0">
                  <a:moveTo>
                    <a:pt x="709" y="0"/>
                  </a:moveTo>
                  <a:cubicBezTo>
                    <a:pt x="226" y="0"/>
                    <a:pt x="1" y="579"/>
                    <a:pt x="323" y="901"/>
                  </a:cubicBezTo>
                  <a:cubicBezTo>
                    <a:pt x="427" y="1016"/>
                    <a:pt x="559" y="1067"/>
                    <a:pt x="690" y="1067"/>
                  </a:cubicBezTo>
                  <a:cubicBezTo>
                    <a:pt x="960" y="1067"/>
                    <a:pt x="1223" y="851"/>
                    <a:pt x="1223" y="547"/>
                  </a:cubicBezTo>
                  <a:cubicBezTo>
                    <a:pt x="1223" y="225"/>
                    <a:pt x="998" y="0"/>
                    <a:pt x="7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8;p59">
              <a:extLst>
                <a:ext uri="{FF2B5EF4-FFF2-40B4-BE49-F238E27FC236}">
                  <a16:creationId xmlns:a16="http://schemas.microsoft.com/office/drawing/2014/main" id="{95F36A06-A959-4AB6-8914-D94284D4C8FB}"/>
                </a:ext>
              </a:extLst>
            </p:cNvPr>
            <p:cNvSpPr/>
            <p:nvPr/>
          </p:nvSpPr>
          <p:spPr>
            <a:xfrm flipH="1">
              <a:off x="5147172" y="1717224"/>
              <a:ext cx="46192" cy="31584"/>
            </a:xfrm>
            <a:custGeom>
              <a:avLst/>
              <a:gdLst/>
              <a:ahLst/>
              <a:cxnLst/>
              <a:rect l="l" t="t" r="r" b="b"/>
              <a:pathLst>
                <a:path w="2672" h="1827" extrusionOk="0">
                  <a:moveTo>
                    <a:pt x="1770" y="0"/>
                  </a:moveTo>
                  <a:cubicBezTo>
                    <a:pt x="1666" y="0"/>
                    <a:pt x="1549" y="14"/>
                    <a:pt x="1416" y="45"/>
                  </a:cubicBezTo>
                  <a:cubicBezTo>
                    <a:pt x="837" y="173"/>
                    <a:pt x="354" y="527"/>
                    <a:pt x="97" y="1042"/>
                  </a:cubicBezTo>
                  <a:cubicBezTo>
                    <a:pt x="1" y="1235"/>
                    <a:pt x="1" y="1428"/>
                    <a:pt x="97" y="1621"/>
                  </a:cubicBezTo>
                  <a:cubicBezTo>
                    <a:pt x="164" y="1755"/>
                    <a:pt x="292" y="1827"/>
                    <a:pt x="428" y="1827"/>
                  </a:cubicBezTo>
                  <a:cubicBezTo>
                    <a:pt x="489" y="1827"/>
                    <a:pt x="552" y="1812"/>
                    <a:pt x="612" y="1782"/>
                  </a:cubicBezTo>
                  <a:cubicBezTo>
                    <a:pt x="1062" y="1621"/>
                    <a:pt x="1481" y="1493"/>
                    <a:pt x="1963" y="1428"/>
                  </a:cubicBezTo>
                  <a:cubicBezTo>
                    <a:pt x="2382" y="1364"/>
                    <a:pt x="2671" y="946"/>
                    <a:pt x="2542" y="527"/>
                  </a:cubicBezTo>
                  <a:cubicBezTo>
                    <a:pt x="2542" y="527"/>
                    <a:pt x="2423" y="0"/>
                    <a:pt x="1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9;p59">
              <a:extLst>
                <a:ext uri="{FF2B5EF4-FFF2-40B4-BE49-F238E27FC236}">
                  <a16:creationId xmlns:a16="http://schemas.microsoft.com/office/drawing/2014/main" id="{9FB705C2-70C1-4495-8E3F-0CFD78BE8D7D}"/>
                </a:ext>
              </a:extLst>
            </p:cNvPr>
            <p:cNvSpPr/>
            <p:nvPr/>
          </p:nvSpPr>
          <p:spPr>
            <a:xfrm flipH="1">
              <a:off x="5042048" y="1717017"/>
              <a:ext cx="68994" cy="36684"/>
            </a:xfrm>
            <a:custGeom>
              <a:avLst/>
              <a:gdLst/>
              <a:ahLst/>
              <a:cxnLst/>
              <a:rect l="l" t="t" r="r" b="b"/>
              <a:pathLst>
                <a:path w="3991" h="2122" extrusionOk="0">
                  <a:moveTo>
                    <a:pt x="1353" y="1"/>
                  </a:moveTo>
                  <a:cubicBezTo>
                    <a:pt x="407" y="1"/>
                    <a:pt x="226" y="572"/>
                    <a:pt x="226" y="572"/>
                  </a:cubicBezTo>
                  <a:cubicBezTo>
                    <a:pt x="226" y="572"/>
                    <a:pt x="1" y="1312"/>
                    <a:pt x="1030" y="1472"/>
                  </a:cubicBezTo>
                  <a:cubicBezTo>
                    <a:pt x="1770" y="1601"/>
                    <a:pt x="2510" y="1794"/>
                    <a:pt x="3186" y="2084"/>
                  </a:cubicBezTo>
                  <a:cubicBezTo>
                    <a:pt x="3253" y="2109"/>
                    <a:pt x="3323" y="2121"/>
                    <a:pt x="3391" y="2121"/>
                  </a:cubicBezTo>
                  <a:cubicBezTo>
                    <a:pt x="3586" y="2121"/>
                    <a:pt x="3775" y="2025"/>
                    <a:pt x="3894" y="1859"/>
                  </a:cubicBezTo>
                  <a:cubicBezTo>
                    <a:pt x="3990" y="1698"/>
                    <a:pt x="3990" y="1472"/>
                    <a:pt x="3894" y="1312"/>
                  </a:cubicBezTo>
                  <a:cubicBezTo>
                    <a:pt x="3315" y="668"/>
                    <a:pt x="2542" y="218"/>
                    <a:pt x="1706" y="25"/>
                  </a:cubicBezTo>
                  <a:cubicBezTo>
                    <a:pt x="1578" y="8"/>
                    <a:pt x="1460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0;p59">
              <a:extLst>
                <a:ext uri="{FF2B5EF4-FFF2-40B4-BE49-F238E27FC236}">
                  <a16:creationId xmlns:a16="http://schemas.microsoft.com/office/drawing/2014/main" id="{091AFFDA-3A1B-438F-81CE-CB96253B110E}"/>
                </a:ext>
              </a:extLst>
            </p:cNvPr>
            <p:cNvSpPr/>
            <p:nvPr/>
          </p:nvSpPr>
          <p:spPr>
            <a:xfrm flipH="1">
              <a:off x="5087669" y="1840361"/>
              <a:ext cx="54525" cy="21143"/>
            </a:xfrm>
            <a:custGeom>
              <a:avLst/>
              <a:gdLst/>
              <a:ahLst/>
              <a:cxnLst/>
              <a:rect l="l" t="t" r="r" b="b"/>
              <a:pathLst>
                <a:path w="3154" h="1223" extrusionOk="0">
                  <a:moveTo>
                    <a:pt x="3154" y="0"/>
                  </a:moveTo>
                  <a:lnTo>
                    <a:pt x="3154" y="0"/>
                  </a:lnTo>
                  <a:cubicBezTo>
                    <a:pt x="2167" y="631"/>
                    <a:pt x="573" y="677"/>
                    <a:pt x="123" y="677"/>
                  </a:cubicBezTo>
                  <a:cubicBezTo>
                    <a:pt x="45" y="677"/>
                    <a:pt x="1" y="676"/>
                    <a:pt x="1" y="676"/>
                  </a:cubicBezTo>
                  <a:lnTo>
                    <a:pt x="1" y="676"/>
                  </a:lnTo>
                  <a:cubicBezTo>
                    <a:pt x="582" y="1075"/>
                    <a:pt x="1073" y="1222"/>
                    <a:pt x="1482" y="1222"/>
                  </a:cubicBezTo>
                  <a:cubicBezTo>
                    <a:pt x="2658" y="1222"/>
                    <a:pt x="3154" y="0"/>
                    <a:pt x="3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11;p59">
              <a:extLst>
                <a:ext uri="{FF2B5EF4-FFF2-40B4-BE49-F238E27FC236}">
                  <a16:creationId xmlns:a16="http://schemas.microsoft.com/office/drawing/2014/main" id="{E5A7A9C3-30EC-4C79-996D-F03771584B05}"/>
                </a:ext>
              </a:extLst>
            </p:cNvPr>
            <p:cNvSpPr/>
            <p:nvPr/>
          </p:nvSpPr>
          <p:spPr>
            <a:xfrm flipH="1">
              <a:off x="5250081" y="2798177"/>
              <a:ext cx="135741" cy="211443"/>
            </a:xfrm>
            <a:custGeom>
              <a:avLst/>
              <a:gdLst/>
              <a:ahLst/>
              <a:cxnLst/>
              <a:rect l="l" t="t" r="r" b="b"/>
              <a:pathLst>
                <a:path w="7852" h="12231" extrusionOk="0">
                  <a:moveTo>
                    <a:pt x="4763" y="0"/>
                  </a:moveTo>
                  <a:lnTo>
                    <a:pt x="3186" y="901"/>
                  </a:lnTo>
                  <a:cubicBezTo>
                    <a:pt x="2350" y="1384"/>
                    <a:pt x="1642" y="2059"/>
                    <a:pt x="1127" y="2832"/>
                  </a:cubicBezTo>
                  <a:lnTo>
                    <a:pt x="194" y="4247"/>
                  </a:lnTo>
                  <a:cubicBezTo>
                    <a:pt x="1" y="4569"/>
                    <a:pt x="130" y="5020"/>
                    <a:pt x="483" y="5180"/>
                  </a:cubicBezTo>
                  <a:cubicBezTo>
                    <a:pt x="594" y="5225"/>
                    <a:pt x="708" y="5246"/>
                    <a:pt x="820" y="5246"/>
                  </a:cubicBezTo>
                  <a:cubicBezTo>
                    <a:pt x="1033" y="5246"/>
                    <a:pt x="1236" y="5168"/>
                    <a:pt x="1384" y="5020"/>
                  </a:cubicBezTo>
                  <a:lnTo>
                    <a:pt x="2671" y="3765"/>
                  </a:lnTo>
                  <a:lnTo>
                    <a:pt x="741" y="10457"/>
                  </a:lnTo>
                  <a:cubicBezTo>
                    <a:pt x="644" y="10747"/>
                    <a:pt x="837" y="11069"/>
                    <a:pt x="1159" y="11101"/>
                  </a:cubicBezTo>
                  <a:lnTo>
                    <a:pt x="1352" y="11133"/>
                  </a:lnTo>
                  <a:cubicBezTo>
                    <a:pt x="1391" y="11144"/>
                    <a:pt x="1431" y="11149"/>
                    <a:pt x="1469" y="11149"/>
                  </a:cubicBezTo>
                  <a:cubicBezTo>
                    <a:pt x="1652" y="11149"/>
                    <a:pt x="1819" y="11029"/>
                    <a:pt x="1899" y="10843"/>
                  </a:cubicBezTo>
                  <a:lnTo>
                    <a:pt x="3154" y="6918"/>
                  </a:lnTo>
                  <a:lnTo>
                    <a:pt x="2317" y="11616"/>
                  </a:lnTo>
                  <a:cubicBezTo>
                    <a:pt x="2253" y="11905"/>
                    <a:pt x="2446" y="12195"/>
                    <a:pt x="2768" y="12227"/>
                  </a:cubicBezTo>
                  <a:lnTo>
                    <a:pt x="2897" y="12227"/>
                  </a:lnTo>
                  <a:cubicBezTo>
                    <a:pt x="2919" y="12230"/>
                    <a:pt x="2940" y="12231"/>
                    <a:pt x="2962" y="12231"/>
                  </a:cubicBezTo>
                  <a:cubicBezTo>
                    <a:pt x="3191" y="12231"/>
                    <a:pt x="3385" y="12076"/>
                    <a:pt x="3444" y="11841"/>
                  </a:cubicBezTo>
                  <a:lnTo>
                    <a:pt x="4473" y="6982"/>
                  </a:lnTo>
                  <a:lnTo>
                    <a:pt x="4345" y="11069"/>
                  </a:lnTo>
                  <a:cubicBezTo>
                    <a:pt x="4345" y="11357"/>
                    <a:pt x="4577" y="11593"/>
                    <a:pt x="4856" y="11593"/>
                  </a:cubicBezTo>
                  <a:cubicBezTo>
                    <a:pt x="4889" y="11593"/>
                    <a:pt x="4922" y="11590"/>
                    <a:pt x="4956" y="11583"/>
                  </a:cubicBezTo>
                  <a:lnTo>
                    <a:pt x="5020" y="11583"/>
                  </a:lnTo>
                  <a:cubicBezTo>
                    <a:pt x="5213" y="11551"/>
                    <a:pt x="5374" y="11358"/>
                    <a:pt x="5406" y="11165"/>
                  </a:cubicBezTo>
                  <a:lnTo>
                    <a:pt x="5760" y="7079"/>
                  </a:lnTo>
                  <a:lnTo>
                    <a:pt x="5953" y="9524"/>
                  </a:lnTo>
                  <a:cubicBezTo>
                    <a:pt x="5953" y="9804"/>
                    <a:pt x="6195" y="10024"/>
                    <a:pt x="6455" y="10024"/>
                  </a:cubicBezTo>
                  <a:cubicBezTo>
                    <a:pt x="6524" y="10024"/>
                    <a:pt x="6594" y="10008"/>
                    <a:pt x="6661" y="9975"/>
                  </a:cubicBezTo>
                  <a:cubicBezTo>
                    <a:pt x="6822" y="9910"/>
                    <a:pt x="6951" y="9749"/>
                    <a:pt x="6951" y="9588"/>
                  </a:cubicBezTo>
                  <a:lnTo>
                    <a:pt x="7852" y="129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12;p59">
              <a:extLst>
                <a:ext uri="{FF2B5EF4-FFF2-40B4-BE49-F238E27FC236}">
                  <a16:creationId xmlns:a16="http://schemas.microsoft.com/office/drawing/2014/main" id="{C2271E21-FAD5-4F34-945F-D81DF0E3553F}"/>
                </a:ext>
              </a:extLst>
            </p:cNvPr>
            <p:cNvSpPr/>
            <p:nvPr/>
          </p:nvSpPr>
          <p:spPr>
            <a:xfrm flipH="1">
              <a:off x="5295686" y="2843228"/>
              <a:ext cx="43962" cy="20589"/>
            </a:xfrm>
            <a:custGeom>
              <a:avLst/>
              <a:gdLst/>
              <a:ahLst/>
              <a:cxnLst/>
              <a:rect l="l" t="t" r="r" b="b"/>
              <a:pathLst>
                <a:path w="2543" h="1191" fill="none" extrusionOk="0">
                  <a:moveTo>
                    <a:pt x="0" y="1191"/>
                  </a:moveTo>
                  <a:cubicBezTo>
                    <a:pt x="966" y="1191"/>
                    <a:pt x="1899" y="740"/>
                    <a:pt x="2542" y="0"/>
                  </a:cubicBez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13;p59">
              <a:extLst>
                <a:ext uri="{FF2B5EF4-FFF2-40B4-BE49-F238E27FC236}">
                  <a16:creationId xmlns:a16="http://schemas.microsoft.com/office/drawing/2014/main" id="{92D4AA9C-61C1-476A-860B-FF8FDE654476}"/>
                </a:ext>
              </a:extLst>
            </p:cNvPr>
            <p:cNvSpPr/>
            <p:nvPr/>
          </p:nvSpPr>
          <p:spPr>
            <a:xfrm flipH="1">
              <a:off x="5210027" y="2669128"/>
              <a:ext cx="93474" cy="131281"/>
            </a:xfrm>
            <a:custGeom>
              <a:avLst/>
              <a:gdLst/>
              <a:ahLst/>
              <a:cxnLst/>
              <a:rect l="l" t="t" r="r" b="b"/>
              <a:pathLst>
                <a:path w="5407" h="7594" extrusionOk="0">
                  <a:moveTo>
                    <a:pt x="5406" y="1"/>
                  </a:moveTo>
                  <a:lnTo>
                    <a:pt x="483" y="194"/>
                  </a:lnTo>
                  <a:lnTo>
                    <a:pt x="1" y="7465"/>
                  </a:lnTo>
                  <a:lnTo>
                    <a:pt x="3090" y="7594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14;p59">
              <a:extLst>
                <a:ext uri="{FF2B5EF4-FFF2-40B4-BE49-F238E27FC236}">
                  <a16:creationId xmlns:a16="http://schemas.microsoft.com/office/drawing/2014/main" id="{BF3A46F8-7814-4F27-ABAE-0931DE4F174A}"/>
                </a:ext>
              </a:extLst>
            </p:cNvPr>
            <p:cNvSpPr/>
            <p:nvPr/>
          </p:nvSpPr>
          <p:spPr>
            <a:xfrm flipH="1">
              <a:off x="5159409" y="2057281"/>
              <a:ext cx="180239" cy="706990"/>
            </a:xfrm>
            <a:custGeom>
              <a:avLst/>
              <a:gdLst/>
              <a:ahLst/>
              <a:cxnLst/>
              <a:rect l="l" t="t" r="r" b="b"/>
              <a:pathLst>
                <a:path w="10426" h="40896" extrusionOk="0">
                  <a:moveTo>
                    <a:pt x="5277" y="1"/>
                  </a:moveTo>
                  <a:cubicBezTo>
                    <a:pt x="5277" y="1"/>
                    <a:pt x="2767" y="805"/>
                    <a:pt x="1802" y="9171"/>
                  </a:cubicBezTo>
                  <a:cubicBezTo>
                    <a:pt x="676" y="18984"/>
                    <a:pt x="0" y="40413"/>
                    <a:pt x="0" y="40413"/>
                  </a:cubicBezTo>
                  <a:lnTo>
                    <a:pt x="6564" y="40896"/>
                  </a:lnTo>
                  <a:lnTo>
                    <a:pt x="10425" y="9171"/>
                  </a:lnTo>
                  <a:lnTo>
                    <a:pt x="52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15;p59">
              <a:extLst>
                <a:ext uri="{FF2B5EF4-FFF2-40B4-BE49-F238E27FC236}">
                  <a16:creationId xmlns:a16="http://schemas.microsoft.com/office/drawing/2014/main" id="{8F7AE7FA-C531-42A0-99E0-A40E33190734}"/>
                </a:ext>
              </a:extLst>
            </p:cNvPr>
            <p:cNvSpPr/>
            <p:nvPr/>
          </p:nvSpPr>
          <p:spPr>
            <a:xfrm flipH="1">
              <a:off x="5035925" y="2442198"/>
              <a:ext cx="234747" cy="880522"/>
            </a:xfrm>
            <a:custGeom>
              <a:avLst/>
              <a:gdLst/>
              <a:ahLst/>
              <a:cxnLst/>
              <a:rect l="l" t="t" r="r" b="b"/>
              <a:pathLst>
                <a:path w="13579" h="50934" extrusionOk="0">
                  <a:moveTo>
                    <a:pt x="4923" y="0"/>
                  </a:moveTo>
                  <a:cubicBezTo>
                    <a:pt x="4923" y="0"/>
                    <a:pt x="1094" y="7111"/>
                    <a:pt x="418" y="20914"/>
                  </a:cubicBezTo>
                  <a:cubicBezTo>
                    <a:pt x="0" y="30020"/>
                    <a:pt x="547" y="40155"/>
                    <a:pt x="998" y="46043"/>
                  </a:cubicBezTo>
                  <a:cubicBezTo>
                    <a:pt x="1191" y="48810"/>
                    <a:pt x="3507" y="50934"/>
                    <a:pt x="6274" y="50934"/>
                  </a:cubicBezTo>
                  <a:cubicBezTo>
                    <a:pt x="9106" y="50934"/>
                    <a:pt x="11455" y="48713"/>
                    <a:pt x="11583" y="45882"/>
                  </a:cubicBezTo>
                  <a:lnTo>
                    <a:pt x="13578" y="32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16;p59">
              <a:extLst>
                <a:ext uri="{FF2B5EF4-FFF2-40B4-BE49-F238E27FC236}">
                  <a16:creationId xmlns:a16="http://schemas.microsoft.com/office/drawing/2014/main" id="{00DCF77A-C6AC-4A88-9CAA-515DB6027108}"/>
                </a:ext>
              </a:extLst>
            </p:cNvPr>
            <p:cNvSpPr/>
            <p:nvPr/>
          </p:nvSpPr>
          <p:spPr>
            <a:xfrm flipH="1">
              <a:off x="5056518" y="2691377"/>
              <a:ext cx="44515" cy="482269"/>
            </a:xfrm>
            <a:custGeom>
              <a:avLst/>
              <a:gdLst/>
              <a:ahLst/>
              <a:cxnLst/>
              <a:rect l="l" t="t" r="r" b="b"/>
              <a:pathLst>
                <a:path w="2575" h="27897" extrusionOk="0">
                  <a:moveTo>
                    <a:pt x="1" y="1"/>
                  </a:moveTo>
                  <a:lnTo>
                    <a:pt x="1931" y="27897"/>
                  </a:lnTo>
                  <a:lnTo>
                    <a:pt x="2575" y="129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17;p59">
              <a:extLst>
                <a:ext uri="{FF2B5EF4-FFF2-40B4-BE49-F238E27FC236}">
                  <a16:creationId xmlns:a16="http://schemas.microsoft.com/office/drawing/2014/main" id="{DE02A94E-0B04-43DC-91D9-5C11F54CB079}"/>
                </a:ext>
              </a:extLst>
            </p:cNvPr>
            <p:cNvSpPr/>
            <p:nvPr/>
          </p:nvSpPr>
          <p:spPr>
            <a:xfrm flipH="1">
              <a:off x="5019798" y="3702040"/>
              <a:ext cx="150764" cy="285365"/>
            </a:xfrm>
            <a:custGeom>
              <a:avLst/>
              <a:gdLst/>
              <a:ahLst/>
              <a:cxnLst/>
              <a:rect l="l" t="t" r="r" b="b"/>
              <a:pathLst>
                <a:path w="8721" h="16507" extrusionOk="0">
                  <a:moveTo>
                    <a:pt x="1" y="0"/>
                  </a:moveTo>
                  <a:lnTo>
                    <a:pt x="2543" y="16506"/>
                  </a:lnTo>
                  <a:lnTo>
                    <a:pt x="8720" y="16313"/>
                  </a:lnTo>
                  <a:lnTo>
                    <a:pt x="7305" y="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18;p59">
              <a:extLst>
                <a:ext uri="{FF2B5EF4-FFF2-40B4-BE49-F238E27FC236}">
                  <a16:creationId xmlns:a16="http://schemas.microsoft.com/office/drawing/2014/main" id="{C98411AB-D329-4A9F-9B0F-60F0E3F0DFD9}"/>
                </a:ext>
              </a:extLst>
            </p:cNvPr>
            <p:cNvSpPr/>
            <p:nvPr/>
          </p:nvSpPr>
          <p:spPr>
            <a:xfrm flipH="1">
              <a:off x="4982522" y="3935089"/>
              <a:ext cx="420536" cy="142414"/>
            </a:xfrm>
            <a:custGeom>
              <a:avLst/>
              <a:gdLst/>
              <a:ahLst/>
              <a:cxnLst/>
              <a:rect l="l" t="t" r="r" b="b"/>
              <a:pathLst>
                <a:path w="24326" h="8238" extrusionOk="0">
                  <a:moveTo>
                    <a:pt x="15541" y="1"/>
                  </a:moveTo>
                  <a:lnTo>
                    <a:pt x="0" y="8238"/>
                  </a:lnTo>
                  <a:lnTo>
                    <a:pt x="0" y="8238"/>
                  </a:lnTo>
                  <a:lnTo>
                    <a:pt x="24325" y="8109"/>
                  </a:lnTo>
                  <a:lnTo>
                    <a:pt x="22008" y="1352"/>
                  </a:lnTo>
                  <a:cubicBezTo>
                    <a:pt x="22008" y="1352"/>
                    <a:pt x="20615" y="2167"/>
                    <a:pt x="19021" y="2167"/>
                  </a:cubicBezTo>
                  <a:cubicBezTo>
                    <a:pt x="17801" y="2167"/>
                    <a:pt x="16462" y="1689"/>
                    <a:pt x="1554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19;p59">
              <a:extLst>
                <a:ext uri="{FF2B5EF4-FFF2-40B4-BE49-F238E27FC236}">
                  <a16:creationId xmlns:a16="http://schemas.microsoft.com/office/drawing/2014/main" id="{5CCDDC9C-D96E-4556-A4B5-633A5AB637BF}"/>
                </a:ext>
              </a:extLst>
            </p:cNvPr>
            <p:cNvSpPr/>
            <p:nvPr/>
          </p:nvSpPr>
          <p:spPr>
            <a:xfrm flipH="1">
              <a:off x="4982522" y="4075254"/>
              <a:ext cx="420536" cy="38966"/>
            </a:xfrm>
            <a:custGeom>
              <a:avLst/>
              <a:gdLst/>
              <a:ahLst/>
              <a:cxnLst/>
              <a:rect l="l" t="t" r="r" b="b"/>
              <a:pathLst>
                <a:path w="24326" h="2254" extrusionOk="0">
                  <a:moveTo>
                    <a:pt x="24325" y="1"/>
                  </a:moveTo>
                  <a:lnTo>
                    <a:pt x="0" y="130"/>
                  </a:lnTo>
                  <a:lnTo>
                    <a:pt x="0" y="2253"/>
                  </a:lnTo>
                  <a:lnTo>
                    <a:pt x="24325" y="2124"/>
                  </a:lnTo>
                  <a:lnTo>
                    <a:pt x="24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20;p59">
              <a:extLst>
                <a:ext uri="{FF2B5EF4-FFF2-40B4-BE49-F238E27FC236}">
                  <a16:creationId xmlns:a16="http://schemas.microsoft.com/office/drawing/2014/main" id="{164AFA13-EEA8-422D-AAA2-61B7BA8BEC34}"/>
                </a:ext>
              </a:extLst>
            </p:cNvPr>
            <p:cNvSpPr/>
            <p:nvPr/>
          </p:nvSpPr>
          <p:spPr>
            <a:xfrm flipH="1">
              <a:off x="5154415" y="3958098"/>
              <a:ext cx="50635" cy="47143"/>
            </a:xfrm>
            <a:custGeom>
              <a:avLst/>
              <a:gdLst/>
              <a:ahLst/>
              <a:cxnLst/>
              <a:rect l="l" t="t" r="r" b="b"/>
              <a:pathLst>
                <a:path w="2929" h="2727" extrusionOk="0">
                  <a:moveTo>
                    <a:pt x="476" y="0"/>
                  </a:moveTo>
                  <a:cubicBezTo>
                    <a:pt x="347" y="0"/>
                    <a:pt x="212" y="58"/>
                    <a:pt x="130" y="182"/>
                  </a:cubicBezTo>
                  <a:cubicBezTo>
                    <a:pt x="1" y="343"/>
                    <a:pt x="65" y="600"/>
                    <a:pt x="226" y="697"/>
                  </a:cubicBezTo>
                  <a:cubicBezTo>
                    <a:pt x="966" y="1211"/>
                    <a:pt x="1610" y="1855"/>
                    <a:pt x="2157" y="2563"/>
                  </a:cubicBezTo>
                  <a:cubicBezTo>
                    <a:pt x="2189" y="2627"/>
                    <a:pt x="2253" y="2659"/>
                    <a:pt x="2317" y="2692"/>
                  </a:cubicBezTo>
                  <a:cubicBezTo>
                    <a:pt x="2367" y="2716"/>
                    <a:pt x="2421" y="2727"/>
                    <a:pt x="2474" y="2727"/>
                  </a:cubicBezTo>
                  <a:cubicBezTo>
                    <a:pt x="2560" y="2727"/>
                    <a:pt x="2644" y="2699"/>
                    <a:pt x="2704" y="2659"/>
                  </a:cubicBezTo>
                  <a:cubicBezTo>
                    <a:pt x="2897" y="2531"/>
                    <a:pt x="2929" y="2273"/>
                    <a:pt x="2800" y="2112"/>
                  </a:cubicBezTo>
                  <a:cubicBezTo>
                    <a:pt x="2221" y="1308"/>
                    <a:pt x="1513" y="632"/>
                    <a:pt x="677" y="53"/>
                  </a:cubicBezTo>
                  <a:cubicBezTo>
                    <a:pt x="619" y="19"/>
                    <a:pt x="549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21;p59">
              <a:extLst>
                <a:ext uri="{FF2B5EF4-FFF2-40B4-BE49-F238E27FC236}">
                  <a16:creationId xmlns:a16="http://schemas.microsoft.com/office/drawing/2014/main" id="{E9DB0F95-9944-47EA-974F-382484198F9E}"/>
                </a:ext>
              </a:extLst>
            </p:cNvPr>
            <p:cNvSpPr/>
            <p:nvPr/>
          </p:nvSpPr>
          <p:spPr>
            <a:xfrm flipH="1">
              <a:off x="5188903" y="3975074"/>
              <a:ext cx="50635" cy="47022"/>
            </a:xfrm>
            <a:custGeom>
              <a:avLst/>
              <a:gdLst/>
              <a:ahLst/>
              <a:cxnLst/>
              <a:rect l="l" t="t" r="r" b="b"/>
              <a:pathLst>
                <a:path w="2929" h="2720" extrusionOk="0">
                  <a:moveTo>
                    <a:pt x="480" y="0"/>
                  </a:moveTo>
                  <a:cubicBezTo>
                    <a:pt x="344" y="0"/>
                    <a:pt x="211" y="63"/>
                    <a:pt x="130" y="165"/>
                  </a:cubicBezTo>
                  <a:cubicBezTo>
                    <a:pt x="1" y="358"/>
                    <a:pt x="65" y="583"/>
                    <a:pt x="258" y="712"/>
                  </a:cubicBezTo>
                  <a:cubicBezTo>
                    <a:pt x="966" y="1227"/>
                    <a:pt x="1610" y="1838"/>
                    <a:pt x="2157" y="2578"/>
                  </a:cubicBezTo>
                  <a:cubicBezTo>
                    <a:pt x="2189" y="2610"/>
                    <a:pt x="2253" y="2675"/>
                    <a:pt x="2318" y="2675"/>
                  </a:cubicBezTo>
                  <a:cubicBezTo>
                    <a:pt x="2375" y="2704"/>
                    <a:pt x="2440" y="2720"/>
                    <a:pt x="2502" y="2720"/>
                  </a:cubicBezTo>
                  <a:cubicBezTo>
                    <a:pt x="2578" y="2720"/>
                    <a:pt x="2651" y="2696"/>
                    <a:pt x="2704" y="2643"/>
                  </a:cubicBezTo>
                  <a:cubicBezTo>
                    <a:pt x="2897" y="2546"/>
                    <a:pt x="2929" y="2289"/>
                    <a:pt x="2800" y="2128"/>
                  </a:cubicBezTo>
                  <a:cubicBezTo>
                    <a:pt x="2221" y="1323"/>
                    <a:pt x="1513" y="616"/>
                    <a:pt x="709" y="69"/>
                  </a:cubicBezTo>
                  <a:cubicBezTo>
                    <a:pt x="638" y="21"/>
                    <a:pt x="558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22;p59">
              <a:extLst>
                <a:ext uri="{FF2B5EF4-FFF2-40B4-BE49-F238E27FC236}">
                  <a16:creationId xmlns:a16="http://schemas.microsoft.com/office/drawing/2014/main" id="{F1AFD2A0-C146-4EDA-8907-FD1BC48D95E9}"/>
                </a:ext>
              </a:extLst>
            </p:cNvPr>
            <p:cNvSpPr/>
            <p:nvPr/>
          </p:nvSpPr>
          <p:spPr>
            <a:xfrm flipH="1">
              <a:off x="5222820" y="3992154"/>
              <a:ext cx="51188" cy="47195"/>
            </a:xfrm>
            <a:custGeom>
              <a:avLst/>
              <a:gdLst/>
              <a:ahLst/>
              <a:cxnLst/>
              <a:rect l="l" t="t" r="r" b="b"/>
              <a:pathLst>
                <a:path w="2961" h="2730" extrusionOk="0">
                  <a:moveTo>
                    <a:pt x="458" y="1"/>
                  </a:moveTo>
                  <a:cubicBezTo>
                    <a:pt x="330" y="1"/>
                    <a:pt x="206" y="59"/>
                    <a:pt x="129" y="175"/>
                  </a:cubicBezTo>
                  <a:cubicBezTo>
                    <a:pt x="0" y="368"/>
                    <a:pt x="64" y="593"/>
                    <a:pt x="258" y="722"/>
                  </a:cubicBezTo>
                  <a:cubicBezTo>
                    <a:pt x="965" y="1236"/>
                    <a:pt x="1609" y="1848"/>
                    <a:pt x="2156" y="2556"/>
                  </a:cubicBezTo>
                  <a:cubicBezTo>
                    <a:pt x="2188" y="2620"/>
                    <a:pt x="2252" y="2652"/>
                    <a:pt x="2317" y="2684"/>
                  </a:cubicBezTo>
                  <a:cubicBezTo>
                    <a:pt x="2375" y="2713"/>
                    <a:pt x="2439" y="2729"/>
                    <a:pt x="2504" y="2729"/>
                  </a:cubicBezTo>
                  <a:cubicBezTo>
                    <a:pt x="2584" y="2729"/>
                    <a:pt x="2664" y="2705"/>
                    <a:pt x="2735" y="2652"/>
                  </a:cubicBezTo>
                  <a:cubicBezTo>
                    <a:pt x="2896" y="2556"/>
                    <a:pt x="2960" y="2298"/>
                    <a:pt x="2832" y="2137"/>
                  </a:cubicBezTo>
                  <a:cubicBezTo>
                    <a:pt x="2220" y="1333"/>
                    <a:pt x="1512" y="625"/>
                    <a:pt x="708" y="78"/>
                  </a:cubicBezTo>
                  <a:cubicBezTo>
                    <a:pt x="631" y="27"/>
                    <a:pt x="543" y="1"/>
                    <a:pt x="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23;p59">
              <a:extLst>
                <a:ext uri="{FF2B5EF4-FFF2-40B4-BE49-F238E27FC236}">
                  <a16:creationId xmlns:a16="http://schemas.microsoft.com/office/drawing/2014/main" id="{C56437CA-4227-4D31-A1F9-455C7A5DDE4C}"/>
                </a:ext>
              </a:extLst>
            </p:cNvPr>
            <p:cNvSpPr/>
            <p:nvPr/>
          </p:nvSpPr>
          <p:spPr>
            <a:xfrm flipH="1">
              <a:off x="5009234" y="3234801"/>
              <a:ext cx="244203" cy="645256"/>
            </a:xfrm>
            <a:custGeom>
              <a:avLst/>
              <a:gdLst/>
              <a:ahLst/>
              <a:cxnLst/>
              <a:rect l="l" t="t" r="r" b="b"/>
              <a:pathLst>
                <a:path w="14126" h="37325" extrusionOk="0">
                  <a:moveTo>
                    <a:pt x="10586" y="1"/>
                  </a:moveTo>
                  <a:lnTo>
                    <a:pt x="1" y="162"/>
                  </a:lnTo>
                  <a:lnTo>
                    <a:pt x="4344" y="37324"/>
                  </a:lnTo>
                  <a:lnTo>
                    <a:pt x="14126" y="37324"/>
                  </a:lnTo>
                  <a:lnTo>
                    <a:pt x="1058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24;p59">
              <a:extLst>
                <a:ext uri="{FF2B5EF4-FFF2-40B4-BE49-F238E27FC236}">
                  <a16:creationId xmlns:a16="http://schemas.microsoft.com/office/drawing/2014/main" id="{B58D1A70-9A31-4213-A609-B19AF01621C4}"/>
                </a:ext>
              </a:extLst>
            </p:cNvPr>
            <p:cNvSpPr/>
            <p:nvPr/>
          </p:nvSpPr>
          <p:spPr>
            <a:xfrm flipH="1">
              <a:off x="5015908" y="3812159"/>
              <a:ext cx="170230" cy="17"/>
            </a:xfrm>
            <a:custGeom>
              <a:avLst/>
              <a:gdLst/>
              <a:ahLst/>
              <a:cxnLst/>
              <a:rect l="l" t="t" r="r" b="b"/>
              <a:pathLst>
                <a:path w="9847" h="1" fill="none" extrusionOk="0">
                  <a:moveTo>
                    <a:pt x="9847" y="1"/>
                  </a:moveTo>
                  <a:lnTo>
                    <a:pt x="1" y="1"/>
                  </a:lnTo>
                </a:path>
              </a:pathLst>
            </a:custGeom>
            <a:solidFill>
              <a:srgbClr val="674EA7"/>
            </a:solidFill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25;p59">
              <a:extLst>
                <a:ext uri="{FF2B5EF4-FFF2-40B4-BE49-F238E27FC236}">
                  <a16:creationId xmlns:a16="http://schemas.microsoft.com/office/drawing/2014/main" id="{7F7B924C-0830-43A6-8A84-16CED356EFCA}"/>
                </a:ext>
              </a:extLst>
            </p:cNvPr>
            <p:cNvSpPr/>
            <p:nvPr/>
          </p:nvSpPr>
          <p:spPr>
            <a:xfrm flipH="1">
              <a:off x="4781732" y="2442198"/>
              <a:ext cx="356572" cy="880522"/>
            </a:xfrm>
            <a:custGeom>
              <a:avLst/>
              <a:gdLst/>
              <a:ahLst/>
              <a:cxnLst/>
              <a:rect l="l" t="t" r="r" b="b"/>
              <a:pathLst>
                <a:path w="20626" h="50934" extrusionOk="0">
                  <a:moveTo>
                    <a:pt x="1" y="0"/>
                  </a:moveTo>
                  <a:lnTo>
                    <a:pt x="4731" y="27317"/>
                  </a:lnTo>
                  <a:lnTo>
                    <a:pt x="8978" y="46397"/>
                  </a:lnTo>
                  <a:cubicBezTo>
                    <a:pt x="9589" y="49035"/>
                    <a:pt x="11906" y="50934"/>
                    <a:pt x="14609" y="50934"/>
                  </a:cubicBezTo>
                  <a:cubicBezTo>
                    <a:pt x="17987" y="50934"/>
                    <a:pt x="20625" y="48070"/>
                    <a:pt x="20368" y="44724"/>
                  </a:cubicBezTo>
                  <a:cubicBezTo>
                    <a:pt x="20078" y="40734"/>
                    <a:pt x="19628" y="34267"/>
                    <a:pt x="18984" y="24067"/>
                  </a:cubicBezTo>
                  <a:cubicBezTo>
                    <a:pt x="17955" y="7851"/>
                    <a:pt x="12678" y="0"/>
                    <a:pt x="12678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26;p59">
              <a:extLst>
                <a:ext uri="{FF2B5EF4-FFF2-40B4-BE49-F238E27FC236}">
                  <a16:creationId xmlns:a16="http://schemas.microsoft.com/office/drawing/2014/main" id="{AC7DC2B9-4291-43F6-80F7-A0A06D71EEEC}"/>
                </a:ext>
              </a:extLst>
            </p:cNvPr>
            <p:cNvSpPr/>
            <p:nvPr/>
          </p:nvSpPr>
          <p:spPr>
            <a:xfrm flipH="1">
              <a:off x="5056516" y="2629073"/>
              <a:ext cx="119042" cy="285365"/>
            </a:xfrm>
            <a:custGeom>
              <a:avLst/>
              <a:gdLst/>
              <a:ahLst/>
              <a:cxnLst/>
              <a:rect l="l" t="t" r="r" b="b"/>
              <a:pathLst>
                <a:path w="6886" h="16507" fill="none" extrusionOk="0">
                  <a:moveTo>
                    <a:pt x="6886" y="16507"/>
                  </a:moveTo>
                  <a:lnTo>
                    <a:pt x="4312" y="3605"/>
                  </a:lnTo>
                  <a:lnTo>
                    <a:pt x="0" y="1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27;p59">
              <a:extLst>
                <a:ext uri="{FF2B5EF4-FFF2-40B4-BE49-F238E27FC236}">
                  <a16:creationId xmlns:a16="http://schemas.microsoft.com/office/drawing/2014/main" id="{1A07F517-09BE-4F43-9742-C8BDABA39A67}"/>
                </a:ext>
              </a:extLst>
            </p:cNvPr>
            <p:cNvSpPr/>
            <p:nvPr/>
          </p:nvSpPr>
          <p:spPr>
            <a:xfrm flipH="1">
              <a:off x="4639894" y="3702040"/>
              <a:ext cx="179133" cy="282581"/>
            </a:xfrm>
            <a:custGeom>
              <a:avLst/>
              <a:gdLst/>
              <a:ahLst/>
              <a:cxnLst/>
              <a:rect l="l" t="t" r="r" b="b"/>
              <a:pathLst>
                <a:path w="10362" h="16346" extrusionOk="0">
                  <a:moveTo>
                    <a:pt x="1" y="0"/>
                  </a:moveTo>
                  <a:lnTo>
                    <a:pt x="4183" y="16345"/>
                  </a:lnTo>
                  <a:lnTo>
                    <a:pt x="10361" y="16152"/>
                  </a:lnTo>
                  <a:lnTo>
                    <a:pt x="7272" y="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28;p59">
              <a:extLst>
                <a:ext uri="{FF2B5EF4-FFF2-40B4-BE49-F238E27FC236}">
                  <a16:creationId xmlns:a16="http://schemas.microsoft.com/office/drawing/2014/main" id="{304EEC49-3691-495C-9140-A1ED5D263B6C}"/>
                </a:ext>
              </a:extLst>
            </p:cNvPr>
            <p:cNvSpPr/>
            <p:nvPr/>
          </p:nvSpPr>
          <p:spPr>
            <a:xfrm flipH="1">
              <a:off x="4604296" y="3937319"/>
              <a:ext cx="420536" cy="140184"/>
            </a:xfrm>
            <a:custGeom>
              <a:avLst/>
              <a:gdLst/>
              <a:ahLst/>
              <a:cxnLst/>
              <a:rect l="l" t="t" r="r" b="b"/>
              <a:pathLst>
                <a:path w="24326" h="8109" extrusionOk="0">
                  <a:moveTo>
                    <a:pt x="15381" y="0"/>
                  </a:moveTo>
                  <a:lnTo>
                    <a:pt x="1" y="8109"/>
                  </a:lnTo>
                  <a:lnTo>
                    <a:pt x="24325" y="7948"/>
                  </a:lnTo>
                  <a:lnTo>
                    <a:pt x="22009" y="1223"/>
                  </a:lnTo>
                  <a:cubicBezTo>
                    <a:pt x="22009" y="1223"/>
                    <a:pt x="20513" y="2116"/>
                    <a:pt x="18834" y="2116"/>
                  </a:cubicBezTo>
                  <a:cubicBezTo>
                    <a:pt x="17610" y="2116"/>
                    <a:pt x="16289" y="1642"/>
                    <a:pt x="1538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29;p59">
              <a:extLst>
                <a:ext uri="{FF2B5EF4-FFF2-40B4-BE49-F238E27FC236}">
                  <a16:creationId xmlns:a16="http://schemas.microsoft.com/office/drawing/2014/main" id="{BE819301-7BDB-4226-B3B3-77015E7E7D8F}"/>
                </a:ext>
              </a:extLst>
            </p:cNvPr>
            <p:cNvSpPr/>
            <p:nvPr/>
          </p:nvSpPr>
          <p:spPr>
            <a:xfrm flipH="1">
              <a:off x="4604296" y="4075254"/>
              <a:ext cx="420536" cy="38966"/>
            </a:xfrm>
            <a:custGeom>
              <a:avLst/>
              <a:gdLst/>
              <a:ahLst/>
              <a:cxnLst/>
              <a:rect l="l" t="t" r="r" b="b"/>
              <a:pathLst>
                <a:path w="24326" h="2254" extrusionOk="0">
                  <a:moveTo>
                    <a:pt x="24325" y="1"/>
                  </a:moveTo>
                  <a:lnTo>
                    <a:pt x="1" y="130"/>
                  </a:lnTo>
                  <a:lnTo>
                    <a:pt x="1" y="2253"/>
                  </a:lnTo>
                  <a:lnTo>
                    <a:pt x="24325" y="2124"/>
                  </a:lnTo>
                  <a:lnTo>
                    <a:pt x="24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30;p59">
              <a:extLst>
                <a:ext uri="{FF2B5EF4-FFF2-40B4-BE49-F238E27FC236}">
                  <a16:creationId xmlns:a16="http://schemas.microsoft.com/office/drawing/2014/main" id="{0E938F4C-75BC-4E2C-868A-1FBBEA53CECD}"/>
                </a:ext>
              </a:extLst>
            </p:cNvPr>
            <p:cNvSpPr/>
            <p:nvPr/>
          </p:nvSpPr>
          <p:spPr>
            <a:xfrm flipH="1">
              <a:off x="4776172" y="3957545"/>
              <a:ext cx="50635" cy="47420"/>
            </a:xfrm>
            <a:custGeom>
              <a:avLst/>
              <a:gdLst/>
              <a:ahLst/>
              <a:cxnLst/>
              <a:rect l="l" t="t" r="r" b="b"/>
              <a:pathLst>
                <a:path w="2929" h="2743" extrusionOk="0">
                  <a:moveTo>
                    <a:pt x="484" y="0"/>
                  </a:moveTo>
                  <a:cubicBezTo>
                    <a:pt x="347" y="0"/>
                    <a:pt x="211" y="58"/>
                    <a:pt x="129" y="182"/>
                  </a:cubicBezTo>
                  <a:cubicBezTo>
                    <a:pt x="0" y="343"/>
                    <a:pt x="65" y="600"/>
                    <a:pt x="258" y="729"/>
                  </a:cubicBezTo>
                  <a:cubicBezTo>
                    <a:pt x="965" y="1243"/>
                    <a:pt x="1609" y="1887"/>
                    <a:pt x="2156" y="2595"/>
                  </a:cubicBezTo>
                  <a:cubicBezTo>
                    <a:pt x="2188" y="2659"/>
                    <a:pt x="2252" y="2691"/>
                    <a:pt x="2317" y="2724"/>
                  </a:cubicBezTo>
                  <a:cubicBezTo>
                    <a:pt x="2364" y="2735"/>
                    <a:pt x="2415" y="2743"/>
                    <a:pt x="2466" y="2743"/>
                  </a:cubicBezTo>
                  <a:cubicBezTo>
                    <a:pt x="2555" y="2743"/>
                    <a:pt x="2642" y="2720"/>
                    <a:pt x="2703" y="2659"/>
                  </a:cubicBezTo>
                  <a:cubicBezTo>
                    <a:pt x="2896" y="2530"/>
                    <a:pt x="2928" y="2273"/>
                    <a:pt x="2799" y="2112"/>
                  </a:cubicBezTo>
                  <a:cubicBezTo>
                    <a:pt x="2220" y="1308"/>
                    <a:pt x="1512" y="632"/>
                    <a:pt x="708" y="53"/>
                  </a:cubicBezTo>
                  <a:cubicBezTo>
                    <a:pt x="639" y="18"/>
                    <a:pt x="561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31;p59">
              <a:extLst>
                <a:ext uri="{FF2B5EF4-FFF2-40B4-BE49-F238E27FC236}">
                  <a16:creationId xmlns:a16="http://schemas.microsoft.com/office/drawing/2014/main" id="{80CDA8D6-4AC5-4FF6-937D-F1878E0C5748}"/>
                </a:ext>
              </a:extLst>
            </p:cNvPr>
            <p:cNvSpPr/>
            <p:nvPr/>
          </p:nvSpPr>
          <p:spPr>
            <a:xfrm flipH="1">
              <a:off x="4810660" y="3975074"/>
              <a:ext cx="50635" cy="47022"/>
            </a:xfrm>
            <a:custGeom>
              <a:avLst/>
              <a:gdLst/>
              <a:ahLst/>
              <a:cxnLst/>
              <a:rect l="l" t="t" r="r" b="b"/>
              <a:pathLst>
                <a:path w="2929" h="2720" extrusionOk="0">
                  <a:moveTo>
                    <a:pt x="479" y="0"/>
                  </a:moveTo>
                  <a:cubicBezTo>
                    <a:pt x="343" y="0"/>
                    <a:pt x="210" y="63"/>
                    <a:pt x="129" y="165"/>
                  </a:cubicBezTo>
                  <a:cubicBezTo>
                    <a:pt x="0" y="358"/>
                    <a:pt x="65" y="583"/>
                    <a:pt x="258" y="712"/>
                  </a:cubicBezTo>
                  <a:cubicBezTo>
                    <a:pt x="966" y="1227"/>
                    <a:pt x="1609" y="1838"/>
                    <a:pt x="2156" y="2578"/>
                  </a:cubicBezTo>
                  <a:cubicBezTo>
                    <a:pt x="2188" y="2610"/>
                    <a:pt x="2253" y="2675"/>
                    <a:pt x="2317" y="2675"/>
                  </a:cubicBezTo>
                  <a:cubicBezTo>
                    <a:pt x="2375" y="2704"/>
                    <a:pt x="2439" y="2720"/>
                    <a:pt x="2504" y="2720"/>
                  </a:cubicBezTo>
                  <a:cubicBezTo>
                    <a:pt x="2584" y="2720"/>
                    <a:pt x="2664" y="2696"/>
                    <a:pt x="2735" y="2643"/>
                  </a:cubicBezTo>
                  <a:cubicBezTo>
                    <a:pt x="2896" y="2514"/>
                    <a:pt x="2928" y="2289"/>
                    <a:pt x="2800" y="2096"/>
                  </a:cubicBezTo>
                  <a:cubicBezTo>
                    <a:pt x="2220" y="1323"/>
                    <a:pt x="1513" y="616"/>
                    <a:pt x="708" y="69"/>
                  </a:cubicBezTo>
                  <a:cubicBezTo>
                    <a:pt x="637" y="21"/>
                    <a:pt x="558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32;p59">
              <a:extLst>
                <a:ext uri="{FF2B5EF4-FFF2-40B4-BE49-F238E27FC236}">
                  <a16:creationId xmlns:a16="http://schemas.microsoft.com/office/drawing/2014/main" id="{7456C1BA-B29C-46E9-B224-CB7C0C3F33C6}"/>
                </a:ext>
              </a:extLst>
            </p:cNvPr>
            <p:cNvSpPr/>
            <p:nvPr/>
          </p:nvSpPr>
          <p:spPr>
            <a:xfrm flipH="1">
              <a:off x="4844594" y="3992154"/>
              <a:ext cx="51188" cy="47195"/>
            </a:xfrm>
            <a:custGeom>
              <a:avLst/>
              <a:gdLst/>
              <a:ahLst/>
              <a:cxnLst/>
              <a:rect l="l" t="t" r="r" b="b"/>
              <a:pathLst>
                <a:path w="2961" h="2730" extrusionOk="0">
                  <a:moveTo>
                    <a:pt x="458" y="1"/>
                  </a:moveTo>
                  <a:cubicBezTo>
                    <a:pt x="330" y="1"/>
                    <a:pt x="206" y="59"/>
                    <a:pt x="129" y="175"/>
                  </a:cubicBezTo>
                  <a:cubicBezTo>
                    <a:pt x="0" y="335"/>
                    <a:pt x="65" y="593"/>
                    <a:pt x="258" y="722"/>
                  </a:cubicBezTo>
                  <a:cubicBezTo>
                    <a:pt x="966" y="1236"/>
                    <a:pt x="1609" y="1848"/>
                    <a:pt x="2156" y="2556"/>
                  </a:cubicBezTo>
                  <a:cubicBezTo>
                    <a:pt x="2188" y="2620"/>
                    <a:pt x="2253" y="2652"/>
                    <a:pt x="2317" y="2684"/>
                  </a:cubicBezTo>
                  <a:cubicBezTo>
                    <a:pt x="2375" y="2713"/>
                    <a:pt x="2439" y="2729"/>
                    <a:pt x="2504" y="2729"/>
                  </a:cubicBezTo>
                  <a:cubicBezTo>
                    <a:pt x="2584" y="2729"/>
                    <a:pt x="2664" y="2705"/>
                    <a:pt x="2735" y="2652"/>
                  </a:cubicBezTo>
                  <a:cubicBezTo>
                    <a:pt x="2896" y="2523"/>
                    <a:pt x="2961" y="2266"/>
                    <a:pt x="2832" y="2105"/>
                  </a:cubicBezTo>
                  <a:cubicBezTo>
                    <a:pt x="2221" y="1301"/>
                    <a:pt x="1513" y="625"/>
                    <a:pt x="708" y="78"/>
                  </a:cubicBezTo>
                  <a:cubicBezTo>
                    <a:pt x="631" y="27"/>
                    <a:pt x="544" y="1"/>
                    <a:pt x="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33;p59">
              <a:extLst>
                <a:ext uri="{FF2B5EF4-FFF2-40B4-BE49-F238E27FC236}">
                  <a16:creationId xmlns:a16="http://schemas.microsoft.com/office/drawing/2014/main" id="{3E9808B9-2940-4ED0-8AF3-B46C3B5A23AF}"/>
                </a:ext>
              </a:extLst>
            </p:cNvPr>
            <p:cNvSpPr/>
            <p:nvPr/>
          </p:nvSpPr>
          <p:spPr>
            <a:xfrm flipH="1">
              <a:off x="4635448" y="3215335"/>
              <a:ext cx="347669" cy="664722"/>
            </a:xfrm>
            <a:custGeom>
              <a:avLst/>
              <a:gdLst/>
              <a:ahLst/>
              <a:cxnLst/>
              <a:rect l="l" t="t" r="r" b="b"/>
              <a:pathLst>
                <a:path w="20111" h="38451" extrusionOk="0">
                  <a:moveTo>
                    <a:pt x="11391" y="1"/>
                  </a:moveTo>
                  <a:lnTo>
                    <a:pt x="1" y="1674"/>
                  </a:lnTo>
                  <a:lnTo>
                    <a:pt x="9782" y="38450"/>
                  </a:lnTo>
                  <a:lnTo>
                    <a:pt x="20111" y="38450"/>
                  </a:lnTo>
                  <a:lnTo>
                    <a:pt x="11391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34;p59">
              <a:extLst>
                <a:ext uri="{FF2B5EF4-FFF2-40B4-BE49-F238E27FC236}">
                  <a16:creationId xmlns:a16="http://schemas.microsoft.com/office/drawing/2014/main" id="{9B92EC42-13CD-4DDA-9D00-1D568915600A}"/>
                </a:ext>
              </a:extLst>
            </p:cNvPr>
            <p:cNvSpPr/>
            <p:nvPr/>
          </p:nvSpPr>
          <p:spPr>
            <a:xfrm flipH="1">
              <a:off x="4650474" y="3812159"/>
              <a:ext cx="181346" cy="17"/>
            </a:xfrm>
            <a:custGeom>
              <a:avLst/>
              <a:gdLst/>
              <a:ahLst/>
              <a:cxnLst/>
              <a:rect l="l" t="t" r="r" b="b"/>
              <a:pathLst>
                <a:path w="10490" h="1" fill="none" extrusionOk="0">
                  <a:moveTo>
                    <a:pt x="1" y="1"/>
                  </a:moveTo>
                  <a:lnTo>
                    <a:pt x="10490" y="1"/>
                  </a:lnTo>
                </a:path>
              </a:pathLst>
            </a:custGeom>
            <a:solidFill>
              <a:srgbClr val="674EA7"/>
            </a:solidFill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35;p59">
              <a:extLst>
                <a:ext uri="{FF2B5EF4-FFF2-40B4-BE49-F238E27FC236}">
                  <a16:creationId xmlns:a16="http://schemas.microsoft.com/office/drawing/2014/main" id="{5E47660E-7829-4110-8402-307F60039A7A}"/>
                </a:ext>
              </a:extLst>
            </p:cNvPr>
            <p:cNvSpPr/>
            <p:nvPr/>
          </p:nvSpPr>
          <p:spPr>
            <a:xfrm flipH="1">
              <a:off x="4781730" y="2022240"/>
              <a:ext cx="473937" cy="419983"/>
            </a:xfrm>
            <a:custGeom>
              <a:avLst/>
              <a:gdLst/>
              <a:ahLst/>
              <a:cxnLst/>
              <a:rect l="l" t="t" r="r" b="b"/>
              <a:pathLst>
                <a:path w="27415" h="24294" extrusionOk="0">
                  <a:moveTo>
                    <a:pt x="20786" y="1"/>
                  </a:moveTo>
                  <a:lnTo>
                    <a:pt x="5342" y="451"/>
                  </a:lnTo>
                  <a:lnTo>
                    <a:pt x="419" y="2028"/>
                  </a:lnTo>
                  <a:lnTo>
                    <a:pt x="1803" y="13193"/>
                  </a:lnTo>
                  <a:cubicBezTo>
                    <a:pt x="1803" y="13193"/>
                    <a:pt x="1" y="20271"/>
                    <a:pt x="3862" y="24293"/>
                  </a:cubicBezTo>
                  <a:lnTo>
                    <a:pt x="19371" y="24293"/>
                  </a:lnTo>
                  <a:cubicBezTo>
                    <a:pt x="20561" y="22909"/>
                    <a:pt x="21365" y="21236"/>
                    <a:pt x="21751" y="19435"/>
                  </a:cubicBezTo>
                  <a:lnTo>
                    <a:pt x="27060" y="3443"/>
                  </a:lnTo>
                  <a:cubicBezTo>
                    <a:pt x="27414" y="2060"/>
                    <a:pt x="25098" y="676"/>
                    <a:pt x="23714" y="451"/>
                  </a:cubicBezTo>
                  <a:lnTo>
                    <a:pt x="20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36;p59">
              <a:extLst>
                <a:ext uri="{FF2B5EF4-FFF2-40B4-BE49-F238E27FC236}">
                  <a16:creationId xmlns:a16="http://schemas.microsoft.com/office/drawing/2014/main" id="{13721DFB-5E95-4E93-BE61-BEA6B2DE5F81}"/>
                </a:ext>
              </a:extLst>
            </p:cNvPr>
            <p:cNvSpPr/>
            <p:nvPr/>
          </p:nvSpPr>
          <p:spPr>
            <a:xfrm flipH="1">
              <a:off x="5187779" y="2127364"/>
              <a:ext cx="65658" cy="315410"/>
            </a:xfrm>
            <a:custGeom>
              <a:avLst/>
              <a:gdLst/>
              <a:ahLst/>
              <a:cxnLst/>
              <a:rect l="l" t="t" r="r" b="b"/>
              <a:pathLst>
                <a:path w="3798" h="18245" fill="none" extrusionOk="0">
                  <a:moveTo>
                    <a:pt x="805" y="1"/>
                  </a:moveTo>
                  <a:lnTo>
                    <a:pt x="1642" y="7112"/>
                  </a:lnTo>
                  <a:cubicBezTo>
                    <a:pt x="1642" y="7112"/>
                    <a:pt x="1" y="15059"/>
                    <a:pt x="3797" y="18244"/>
                  </a:cubicBez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37;p59">
              <a:extLst>
                <a:ext uri="{FF2B5EF4-FFF2-40B4-BE49-F238E27FC236}">
                  <a16:creationId xmlns:a16="http://schemas.microsoft.com/office/drawing/2014/main" id="{37BA63D1-E577-4984-BC91-3213C4732B26}"/>
                </a:ext>
              </a:extLst>
            </p:cNvPr>
            <p:cNvSpPr/>
            <p:nvPr/>
          </p:nvSpPr>
          <p:spPr>
            <a:xfrm flipH="1">
              <a:off x="4886857" y="1997761"/>
              <a:ext cx="307061" cy="79004"/>
            </a:xfrm>
            <a:custGeom>
              <a:avLst/>
              <a:gdLst/>
              <a:ahLst/>
              <a:cxnLst/>
              <a:rect l="l" t="t" r="r" b="b"/>
              <a:pathLst>
                <a:path w="17762" h="4570" extrusionOk="0">
                  <a:moveTo>
                    <a:pt x="8044" y="1"/>
                  </a:moveTo>
                  <a:lnTo>
                    <a:pt x="0" y="2414"/>
                  </a:lnTo>
                  <a:cubicBezTo>
                    <a:pt x="0" y="2414"/>
                    <a:pt x="2703" y="4570"/>
                    <a:pt x="8141" y="4570"/>
                  </a:cubicBezTo>
                  <a:cubicBezTo>
                    <a:pt x="13578" y="4570"/>
                    <a:pt x="17761" y="1481"/>
                    <a:pt x="17761" y="1481"/>
                  </a:cubicBezTo>
                  <a:lnTo>
                    <a:pt x="8044" y="1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38;p59">
              <a:extLst>
                <a:ext uri="{FF2B5EF4-FFF2-40B4-BE49-F238E27FC236}">
                  <a16:creationId xmlns:a16="http://schemas.microsoft.com/office/drawing/2014/main" id="{D3E69097-3334-45E8-AF40-DA8C66523A5A}"/>
                </a:ext>
              </a:extLst>
            </p:cNvPr>
            <p:cNvSpPr/>
            <p:nvPr/>
          </p:nvSpPr>
          <p:spPr>
            <a:xfrm flipH="1">
              <a:off x="4690510" y="2030451"/>
              <a:ext cx="256443" cy="482408"/>
            </a:xfrm>
            <a:custGeom>
              <a:avLst/>
              <a:gdLst/>
              <a:ahLst/>
              <a:cxnLst/>
              <a:rect l="l" t="t" r="r" b="b"/>
              <a:pathLst>
                <a:path w="14834" h="27905" extrusionOk="0">
                  <a:moveTo>
                    <a:pt x="5192" y="0"/>
                  </a:moveTo>
                  <a:cubicBezTo>
                    <a:pt x="4559" y="0"/>
                    <a:pt x="3911" y="126"/>
                    <a:pt x="3282" y="394"/>
                  </a:cubicBezTo>
                  <a:cubicBezTo>
                    <a:pt x="1159" y="1295"/>
                    <a:pt x="0" y="3612"/>
                    <a:pt x="515" y="5896"/>
                  </a:cubicBezTo>
                  <a:lnTo>
                    <a:pt x="5599" y="24429"/>
                  </a:lnTo>
                  <a:cubicBezTo>
                    <a:pt x="6044" y="26466"/>
                    <a:pt x="7875" y="27905"/>
                    <a:pt x="9938" y="27905"/>
                  </a:cubicBezTo>
                  <a:cubicBezTo>
                    <a:pt x="9961" y="27905"/>
                    <a:pt x="9984" y="27905"/>
                    <a:pt x="10007" y="27904"/>
                  </a:cubicBezTo>
                  <a:cubicBezTo>
                    <a:pt x="12774" y="27872"/>
                    <a:pt x="14833" y="25362"/>
                    <a:pt x="14383" y="22660"/>
                  </a:cubicBezTo>
                  <a:lnTo>
                    <a:pt x="9942" y="3998"/>
                  </a:lnTo>
                  <a:cubicBezTo>
                    <a:pt x="9516" y="1588"/>
                    <a:pt x="7443" y="0"/>
                    <a:pt x="5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39;p59">
              <a:extLst>
                <a:ext uri="{FF2B5EF4-FFF2-40B4-BE49-F238E27FC236}">
                  <a16:creationId xmlns:a16="http://schemas.microsoft.com/office/drawing/2014/main" id="{CBBA36E4-0F96-45F3-A6A7-79B39F2A82DC}"/>
                </a:ext>
              </a:extLst>
            </p:cNvPr>
            <p:cNvSpPr/>
            <p:nvPr/>
          </p:nvSpPr>
          <p:spPr>
            <a:xfrm flipH="1">
              <a:off x="4880189" y="2190773"/>
              <a:ext cx="41732" cy="153548"/>
            </a:xfrm>
            <a:custGeom>
              <a:avLst/>
              <a:gdLst/>
              <a:ahLst/>
              <a:cxnLst/>
              <a:rect l="l" t="t" r="r" b="b"/>
              <a:pathLst>
                <a:path w="2414" h="8882" fill="none" extrusionOk="0">
                  <a:moveTo>
                    <a:pt x="2413" y="8881"/>
                  </a:moveTo>
                  <a:lnTo>
                    <a:pt x="0" y="1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0;p59">
              <a:extLst>
                <a:ext uri="{FF2B5EF4-FFF2-40B4-BE49-F238E27FC236}">
                  <a16:creationId xmlns:a16="http://schemas.microsoft.com/office/drawing/2014/main" id="{0116C3EA-8691-41E8-B6F6-46630AC58E0E}"/>
                </a:ext>
              </a:extLst>
            </p:cNvPr>
            <p:cNvSpPr/>
            <p:nvPr/>
          </p:nvSpPr>
          <p:spPr>
            <a:xfrm flipH="1">
              <a:off x="4880189" y="2232487"/>
              <a:ext cx="41732" cy="111833"/>
            </a:xfrm>
            <a:custGeom>
              <a:avLst/>
              <a:gdLst/>
              <a:ahLst/>
              <a:cxnLst/>
              <a:rect l="l" t="t" r="r" b="b"/>
              <a:pathLst>
                <a:path w="2414" h="6469" extrusionOk="0">
                  <a:moveTo>
                    <a:pt x="644" y="1"/>
                  </a:moveTo>
                  <a:lnTo>
                    <a:pt x="0" y="6211"/>
                  </a:lnTo>
                  <a:lnTo>
                    <a:pt x="2413" y="6468"/>
                  </a:lnTo>
                  <a:lnTo>
                    <a:pt x="2413" y="64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41;p59">
              <a:extLst>
                <a:ext uri="{FF2B5EF4-FFF2-40B4-BE49-F238E27FC236}">
                  <a16:creationId xmlns:a16="http://schemas.microsoft.com/office/drawing/2014/main" id="{CDF0F331-1DA8-40EB-9764-9B6040DB9B76}"/>
                </a:ext>
              </a:extLst>
            </p:cNvPr>
            <p:cNvSpPr/>
            <p:nvPr/>
          </p:nvSpPr>
          <p:spPr>
            <a:xfrm flipH="1">
              <a:off x="5193343" y="2133483"/>
              <a:ext cx="190802" cy="217511"/>
            </a:xfrm>
            <a:custGeom>
              <a:avLst/>
              <a:gdLst/>
              <a:ahLst/>
              <a:cxnLst/>
              <a:rect l="l" t="t" r="r" b="b"/>
              <a:pathLst>
                <a:path w="11037" h="12582" extrusionOk="0">
                  <a:moveTo>
                    <a:pt x="419" y="1"/>
                  </a:moveTo>
                  <a:cubicBezTo>
                    <a:pt x="161" y="1"/>
                    <a:pt x="0" y="258"/>
                    <a:pt x="97" y="483"/>
                  </a:cubicBezTo>
                  <a:lnTo>
                    <a:pt x="4601" y="12356"/>
                  </a:lnTo>
                  <a:cubicBezTo>
                    <a:pt x="4634" y="12485"/>
                    <a:pt x="4762" y="12581"/>
                    <a:pt x="4923" y="12581"/>
                  </a:cubicBezTo>
                  <a:lnTo>
                    <a:pt x="10650" y="12581"/>
                  </a:lnTo>
                  <a:cubicBezTo>
                    <a:pt x="10876" y="12581"/>
                    <a:pt x="11037" y="12324"/>
                    <a:pt x="10972" y="12099"/>
                  </a:cubicBezTo>
                  <a:lnTo>
                    <a:pt x="6468" y="226"/>
                  </a:lnTo>
                  <a:cubicBezTo>
                    <a:pt x="6435" y="97"/>
                    <a:pt x="6307" y="1"/>
                    <a:pt x="614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42;p59">
              <a:extLst>
                <a:ext uri="{FF2B5EF4-FFF2-40B4-BE49-F238E27FC236}">
                  <a16:creationId xmlns:a16="http://schemas.microsoft.com/office/drawing/2014/main" id="{0EBF6275-6ED1-4550-892C-0CEB8634AD7E}"/>
                </a:ext>
              </a:extLst>
            </p:cNvPr>
            <p:cNvSpPr/>
            <p:nvPr/>
          </p:nvSpPr>
          <p:spPr>
            <a:xfrm flipH="1">
              <a:off x="5149400" y="2259749"/>
              <a:ext cx="168000" cy="137470"/>
            </a:xfrm>
            <a:custGeom>
              <a:avLst/>
              <a:gdLst/>
              <a:ahLst/>
              <a:cxnLst/>
              <a:rect l="l" t="t" r="r" b="b"/>
              <a:pathLst>
                <a:path w="9718" h="7952" extrusionOk="0">
                  <a:moveTo>
                    <a:pt x="5309" y="1"/>
                  </a:moveTo>
                  <a:lnTo>
                    <a:pt x="6049" y="1995"/>
                  </a:lnTo>
                  <a:lnTo>
                    <a:pt x="6049" y="1995"/>
                  </a:lnTo>
                  <a:lnTo>
                    <a:pt x="3636" y="1191"/>
                  </a:lnTo>
                  <a:cubicBezTo>
                    <a:pt x="3359" y="1098"/>
                    <a:pt x="3074" y="1054"/>
                    <a:pt x="2792" y="1054"/>
                  </a:cubicBezTo>
                  <a:cubicBezTo>
                    <a:pt x="1898" y="1054"/>
                    <a:pt x="1037" y="1502"/>
                    <a:pt x="547" y="2285"/>
                  </a:cubicBezTo>
                  <a:cubicBezTo>
                    <a:pt x="129" y="2896"/>
                    <a:pt x="0" y="3636"/>
                    <a:pt x="193" y="4344"/>
                  </a:cubicBezTo>
                  <a:cubicBezTo>
                    <a:pt x="1034" y="7465"/>
                    <a:pt x="4433" y="7952"/>
                    <a:pt x="6472" y="7952"/>
                  </a:cubicBezTo>
                  <a:cubicBezTo>
                    <a:pt x="7398" y="7952"/>
                    <a:pt x="8044" y="7851"/>
                    <a:pt x="8044" y="7851"/>
                  </a:cubicBezTo>
                  <a:lnTo>
                    <a:pt x="9717" y="4827"/>
                  </a:lnTo>
                  <a:lnTo>
                    <a:pt x="8591" y="2864"/>
                  </a:lnTo>
                  <a:cubicBezTo>
                    <a:pt x="8173" y="2156"/>
                    <a:pt x="7594" y="1545"/>
                    <a:pt x="6918" y="1094"/>
                  </a:cubicBezTo>
                  <a:lnTo>
                    <a:pt x="5309" y="1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43;p59">
              <a:extLst>
                <a:ext uri="{FF2B5EF4-FFF2-40B4-BE49-F238E27FC236}">
                  <a16:creationId xmlns:a16="http://schemas.microsoft.com/office/drawing/2014/main" id="{74738724-384B-48CE-A43D-8259D28C79E1}"/>
                </a:ext>
              </a:extLst>
            </p:cNvPr>
            <p:cNvSpPr/>
            <p:nvPr/>
          </p:nvSpPr>
          <p:spPr>
            <a:xfrm flipH="1">
              <a:off x="5050950" y="2338181"/>
              <a:ext cx="127392" cy="75097"/>
            </a:xfrm>
            <a:custGeom>
              <a:avLst/>
              <a:gdLst/>
              <a:ahLst/>
              <a:cxnLst/>
              <a:rect l="l" t="t" r="r" b="b"/>
              <a:pathLst>
                <a:path w="7369" h="4344" extrusionOk="0">
                  <a:moveTo>
                    <a:pt x="837" y="0"/>
                  </a:moveTo>
                  <a:lnTo>
                    <a:pt x="0" y="3314"/>
                  </a:lnTo>
                  <a:lnTo>
                    <a:pt x="5567" y="4344"/>
                  </a:lnTo>
                  <a:lnTo>
                    <a:pt x="7368" y="74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44;p59">
              <a:extLst>
                <a:ext uri="{FF2B5EF4-FFF2-40B4-BE49-F238E27FC236}">
                  <a16:creationId xmlns:a16="http://schemas.microsoft.com/office/drawing/2014/main" id="{3CFA62FD-37CF-4F4F-9E96-406B27CD244D}"/>
                </a:ext>
              </a:extLst>
            </p:cNvPr>
            <p:cNvSpPr/>
            <p:nvPr/>
          </p:nvSpPr>
          <p:spPr>
            <a:xfrm flipH="1">
              <a:off x="4791189" y="2314256"/>
              <a:ext cx="328756" cy="196369"/>
            </a:xfrm>
            <a:custGeom>
              <a:avLst/>
              <a:gdLst/>
              <a:ahLst/>
              <a:cxnLst/>
              <a:rect l="l" t="t" r="r" b="b"/>
              <a:pathLst>
                <a:path w="19017" h="11359" extrusionOk="0">
                  <a:moveTo>
                    <a:pt x="1" y="1"/>
                  </a:moveTo>
                  <a:lnTo>
                    <a:pt x="1" y="7401"/>
                  </a:lnTo>
                  <a:lnTo>
                    <a:pt x="19016" y="11359"/>
                  </a:lnTo>
                  <a:lnTo>
                    <a:pt x="19016" y="11359"/>
                  </a:lnTo>
                  <a:lnTo>
                    <a:pt x="18630" y="23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45;p59">
              <a:extLst>
                <a:ext uri="{FF2B5EF4-FFF2-40B4-BE49-F238E27FC236}">
                  <a16:creationId xmlns:a16="http://schemas.microsoft.com/office/drawing/2014/main" id="{168917CA-1676-46CB-A637-6782E9D5D8F3}"/>
                </a:ext>
              </a:extLst>
            </p:cNvPr>
            <p:cNvSpPr/>
            <p:nvPr/>
          </p:nvSpPr>
          <p:spPr>
            <a:xfrm flipH="1">
              <a:off x="4811208" y="2314256"/>
              <a:ext cx="309844" cy="40626"/>
            </a:xfrm>
            <a:custGeom>
              <a:avLst/>
              <a:gdLst/>
              <a:ahLst/>
              <a:cxnLst/>
              <a:rect l="l" t="t" r="r" b="b"/>
              <a:pathLst>
                <a:path w="17923" h="2350" fill="none" extrusionOk="0">
                  <a:moveTo>
                    <a:pt x="0" y="1609"/>
                  </a:moveTo>
                  <a:lnTo>
                    <a:pt x="0" y="1"/>
                  </a:lnTo>
                  <a:lnTo>
                    <a:pt x="17922" y="2349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46;p59">
              <a:extLst>
                <a:ext uri="{FF2B5EF4-FFF2-40B4-BE49-F238E27FC236}">
                  <a16:creationId xmlns:a16="http://schemas.microsoft.com/office/drawing/2014/main" id="{A905BC40-7003-4B5D-A790-1B7F5624E616}"/>
                </a:ext>
              </a:extLst>
            </p:cNvPr>
            <p:cNvSpPr/>
            <p:nvPr/>
          </p:nvSpPr>
          <p:spPr>
            <a:xfrm flipH="1">
              <a:off x="5120481" y="2407710"/>
              <a:ext cx="1124" cy="33382"/>
            </a:xfrm>
            <a:custGeom>
              <a:avLst/>
              <a:gdLst/>
              <a:ahLst/>
              <a:cxnLst/>
              <a:rect l="l" t="t" r="r" b="b"/>
              <a:pathLst>
                <a:path w="65" h="1931" fill="none" extrusionOk="0">
                  <a:moveTo>
                    <a:pt x="0" y="0"/>
                  </a:moveTo>
                  <a:lnTo>
                    <a:pt x="65" y="1931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47;p59">
              <a:extLst>
                <a:ext uri="{FF2B5EF4-FFF2-40B4-BE49-F238E27FC236}">
                  <a16:creationId xmlns:a16="http://schemas.microsoft.com/office/drawing/2014/main" id="{454BC272-E287-40AB-BC25-784674D7A319}"/>
                </a:ext>
              </a:extLst>
            </p:cNvPr>
            <p:cNvSpPr/>
            <p:nvPr/>
          </p:nvSpPr>
          <p:spPr>
            <a:xfrm flipH="1">
              <a:off x="5403055" y="1319650"/>
              <a:ext cx="531210" cy="471015"/>
            </a:xfrm>
            <a:custGeom>
              <a:avLst/>
              <a:gdLst/>
              <a:ahLst/>
              <a:cxnLst/>
              <a:rect l="l" t="t" r="r" b="b"/>
              <a:pathLst>
                <a:path w="30728" h="27246" extrusionOk="0">
                  <a:moveTo>
                    <a:pt x="15382" y="0"/>
                  </a:moveTo>
                  <a:cubicBezTo>
                    <a:pt x="11333" y="0"/>
                    <a:pt x="7322" y="1800"/>
                    <a:pt x="4634" y="5235"/>
                  </a:cubicBezTo>
                  <a:cubicBezTo>
                    <a:pt x="0" y="11156"/>
                    <a:pt x="1030" y="19714"/>
                    <a:pt x="6950" y="24347"/>
                  </a:cubicBezTo>
                  <a:cubicBezTo>
                    <a:pt x="9457" y="26299"/>
                    <a:pt x="12427" y="27246"/>
                    <a:pt x="15371" y="27246"/>
                  </a:cubicBezTo>
                  <a:cubicBezTo>
                    <a:pt x="19416" y="27246"/>
                    <a:pt x="23413" y="25458"/>
                    <a:pt x="26095" y="22031"/>
                  </a:cubicBezTo>
                  <a:cubicBezTo>
                    <a:pt x="30728" y="16111"/>
                    <a:pt x="29666" y="7520"/>
                    <a:pt x="23746" y="2886"/>
                  </a:cubicBezTo>
                  <a:cubicBezTo>
                    <a:pt x="21261" y="942"/>
                    <a:pt x="18311" y="0"/>
                    <a:pt x="1538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48;p59">
              <a:extLst>
                <a:ext uri="{FF2B5EF4-FFF2-40B4-BE49-F238E27FC236}">
                  <a16:creationId xmlns:a16="http://schemas.microsoft.com/office/drawing/2014/main" id="{F095FDBE-AD70-451C-9876-0BC64C51A09E}"/>
                </a:ext>
              </a:extLst>
            </p:cNvPr>
            <p:cNvSpPr/>
            <p:nvPr/>
          </p:nvSpPr>
          <p:spPr>
            <a:xfrm flipH="1">
              <a:off x="5446436" y="1633188"/>
              <a:ext cx="132958" cy="129068"/>
            </a:xfrm>
            <a:custGeom>
              <a:avLst/>
              <a:gdLst/>
              <a:ahLst/>
              <a:cxnLst/>
              <a:rect l="l" t="t" r="r" b="b"/>
              <a:pathLst>
                <a:path w="7691" h="7466" extrusionOk="0">
                  <a:moveTo>
                    <a:pt x="4923" y="1"/>
                  </a:moveTo>
                  <a:lnTo>
                    <a:pt x="0" y="4602"/>
                  </a:lnTo>
                  <a:lnTo>
                    <a:pt x="7690" y="7465"/>
                  </a:lnTo>
                  <a:lnTo>
                    <a:pt x="4923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49;p59">
              <a:extLst>
                <a:ext uri="{FF2B5EF4-FFF2-40B4-BE49-F238E27FC236}">
                  <a16:creationId xmlns:a16="http://schemas.microsoft.com/office/drawing/2014/main" id="{5192E6D9-CED8-4D5B-9BA9-9E5F68FE136B}"/>
                </a:ext>
              </a:extLst>
            </p:cNvPr>
            <p:cNvSpPr/>
            <p:nvPr/>
          </p:nvSpPr>
          <p:spPr>
            <a:xfrm flipH="1">
              <a:off x="4166470" y="4114202"/>
              <a:ext cx="4674592" cy="17"/>
            </a:xfrm>
            <a:custGeom>
              <a:avLst/>
              <a:gdLst/>
              <a:ahLst/>
              <a:cxnLst/>
              <a:rect l="l" t="t" r="r" b="b"/>
              <a:pathLst>
                <a:path w="270403" h="1" fill="none" extrusionOk="0">
                  <a:moveTo>
                    <a:pt x="0" y="0"/>
                  </a:moveTo>
                  <a:lnTo>
                    <a:pt x="270402" y="0"/>
                  </a:lnTo>
                </a:path>
              </a:pathLst>
            </a:custGeom>
            <a:noFill/>
            <a:ln w="9650" cap="rnd" cmpd="sng">
              <a:solidFill>
                <a:srgbClr val="2012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50;p59">
              <a:extLst>
                <a:ext uri="{FF2B5EF4-FFF2-40B4-BE49-F238E27FC236}">
                  <a16:creationId xmlns:a16="http://schemas.microsoft.com/office/drawing/2014/main" id="{EE39DB2E-9C7D-46E4-B0E5-FD216ADEB23C}"/>
                </a:ext>
              </a:extLst>
            </p:cNvPr>
            <p:cNvSpPr/>
            <p:nvPr/>
          </p:nvSpPr>
          <p:spPr>
            <a:xfrm flipH="1">
              <a:off x="6812506" y="3499278"/>
              <a:ext cx="483929" cy="625790"/>
            </a:xfrm>
            <a:custGeom>
              <a:avLst/>
              <a:gdLst/>
              <a:ahLst/>
              <a:cxnLst/>
              <a:rect l="l" t="t" r="r" b="b"/>
              <a:pathLst>
                <a:path w="27993" h="36199" extrusionOk="0">
                  <a:moveTo>
                    <a:pt x="13997" y="1"/>
                  </a:moveTo>
                  <a:cubicBezTo>
                    <a:pt x="6274" y="1"/>
                    <a:pt x="0" y="8109"/>
                    <a:pt x="0" y="18083"/>
                  </a:cubicBezTo>
                  <a:cubicBezTo>
                    <a:pt x="0" y="28090"/>
                    <a:pt x="6274" y="36198"/>
                    <a:pt x="13997" y="36198"/>
                  </a:cubicBezTo>
                  <a:cubicBezTo>
                    <a:pt x="21719" y="36198"/>
                    <a:pt x="27993" y="28090"/>
                    <a:pt x="27993" y="18083"/>
                  </a:cubicBezTo>
                  <a:cubicBezTo>
                    <a:pt x="27993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51;p59">
              <a:extLst>
                <a:ext uri="{FF2B5EF4-FFF2-40B4-BE49-F238E27FC236}">
                  <a16:creationId xmlns:a16="http://schemas.microsoft.com/office/drawing/2014/main" id="{F80F46DD-B03A-4FB7-8076-17D32921F4C6}"/>
                </a:ext>
              </a:extLst>
            </p:cNvPr>
            <p:cNvSpPr/>
            <p:nvPr/>
          </p:nvSpPr>
          <p:spPr>
            <a:xfrm flipH="1">
              <a:off x="6978788" y="3633055"/>
              <a:ext cx="233641" cy="316517"/>
            </a:xfrm>
            <a:custGeom>
              <a:avLst/>
              <a:gdLst/>
              <a:ahLst/>
              <a:cxnLst/>
              <a:rect l="l" t="t" r="r" b="b"/>
              <a:pathLst>
                <a:path w="13515" h="18309" extrusionOk="0">
                  <a:moveTo>
                    <a:pt x="6757" y="0"/>
                  </a:moveTo>
                  <a:cubicBezTo>
                    <a:pt x="3025" y="0"/>
                    <a:pt x="0" y="4087"/>
                    <a:pt x="0" y="9170"/>
                  </a:cubicBezTo>
                  <a:cubicBezTo>
                    <a:pt x="0" y="14222"/>
                    <a:pt x="3025" y="18308"/>
                    <a:pt x="6757" y="18308"/>
                  </a:cubicBezTo>
                  <a:cubicBezTo>
                    <a:pt x="10490" y="18308"/>
                    <a:pt x="13514" y="14222"/>
                    <a:pt x="13514" y="9170"/>
                  </a:cubicBezTo>
                  <a:cubicBezTo>
                    <a:pt x="13514" y="4087"/>
                    <a:pt x="10490" y="0"/>
                    <a:pt x="6757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52;p59">
              <a:extLst>
                <a:ext uri="{FF2B5EF4-FFF2-40B4-BE49-F238E27FC236}">
                  <a16:creationId xmlns:a16="http://schemas.microsoft.com/office/drawing/2014/main" id="{972D34B6-57C2-4A52-8A36-75E074A3A016}"/>
                </a:ext>
              </a:extLst>
            </p:cNvPr>
            <p:cNvSpPr/>
            <p:nvPr/>
          </p:nvSpPr>
          <p:spPr>
            <a:xfrm flipH="1">
              <a:off x="6924835" y="3633055"/>
              <a:ext cx="233087" cy="316517"/>
            </a:xfrm>
            <a:custGeom>
              <a:avLst/>
              <a:gdLst/>
              <a:ahLst/>
              <a:cxnLst/>
              <a:rect l="l" t="t" r="r" b="b"/>
              <a:pathLst>
                <a:path w="13483" h="18309" extrusionOk="0">
                  <a:moveTo>
                    <a:pt x="6758" y="0"/>
                  </a:moveTo>
                  <a:cubicBezTo>
                    <a:pt x="3025" y="0"/>
                    <a:pt x="1" y="4087"/>
                    <a:pt x="1" y="9170"/>
                  </a:cubicBezTo>
                  <a:cubicBezTo>
                    <a:pt x="1" y="14222"/>
                    <a:pt x="3025" y="18308"/>
                    <a:pt x="6758" y="18308"/>
                  </a:cubicBezTo>
                  <a:cubicBezTo>
                    <a:pt x="10490" y="18308"/>
                    <a:pt x="13482" y="14222"/>
                    <a:pt x="13482" y="9170"/>
                  </a:cubicBezTo>
                  <a:cubicBezTo>
                    <a:pt x="13482" y="4087"/>
                    <a:pt x="10490" y="0"/>
                    <a:pt x="6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53;p59">
              <a:extLst>
                <a:ext uri="{FF2B5EF4-FFF2-40B4-BE49-F238E27FC236}">
                  <a16:creationId xmlns:a16="http://schemas.microsoft.com/office/drawing/2014/main" id="{9F8671D6-A1DC-4CF6-B028-E66D5732CC42}"/>
                </a:ext>
              </a:extLst>
            </p:cNvPr>
            <p:cNvSpPr/>
            <p:nvPr/>
          </p:nvSpPr>
          <p:spPr>
            <a:xfrm flipH="1">
              <a:off x="8480024" y="3626095"/>
              <a:ext cx="249570" cy="338900"/>
            </a:xfrm>
            <a:custGeom>
              <a:avLst/>
              <a:gdLst/>
              <a:ahLst/>
              <a:cxnLst/>
              <a:rect l="l" t="t" r="r" b="b"/>
              <a:pathLst>
                <a:path w="13483" h="18309" extrusionOk="0">
                  <a:moveTo>
                    <a:pt x="6758" y="0"/>
                  </a:moveTo>
                  <a:cubicBezTo>
                    <a:pt x="3025" y="0"/>
                    <a:pt x="1" y="4087"/>
                    <a:pt x="1" y="9170"/>
                  </a:cubicBezTo>
                  <a:cubicBezTo>
                    <a:pt x="1" y="14222"/>
                    <a:pt x="3025" y="18308"/>
                    <a:pt x="6758" y="18308"/>
                  </a:cubicBezTo>
                  <a:cubicBezTo>
                    <a:pt x="10490" y="18308"/>
                    <a:pt x="13482" y="14222"/>
                    <a:pt x="13482" y="9170"/>
                  </a:cubicBezTo>
                  <a:cubicBezTo>
                    <a:pt x="13482" y="4087"/>
                    <a:pt x="10490" y="0"/>
                    <a:pt x="6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54;p59">
              <a:extLst>
                <a:ext uri="{FF2B5EF4-FFF2-40B4-BE49-F238E27FC236}">
                  <a16:creationId xmlns:a16="http://schemas.microsoft.com/office/drawing/2014/main" id="{07BF9121-24F0-4AD5-B9AF-06B2E7B8690B}"/>
                </a:ext>
              </a:extLst>
            </p:cNvPr>
            <p:cNvSpPr/>
            <p:nvPr/>
          </p:nvSpPr>
          <p:spPr>
            <a:xfrm flipH="1">
              <a:off x="5583279" y="1413577"/>
              <a:ext cx="170774" cy="248429"/>
            </a:xfrm>
            <a:custGeom>
              <a:avLst/>
              <a:gdLst/>
              <a:ahLst/>
              <a:cxnLst/>
              <a:rect l="l" t="t" r="r" b="b"/>
              <a:pathLst>
                <a:path w="23612" h="34349" extrusionOk="0">
                  <a:moveTo>
                    <a:pt x="13053" y="5891"/>
                  </a:moveTo>
                  <a:cubicBezTo>
                    <a:pt x="15804" y="5891"/>
                    <a:pt x="18437" y="8029"/>
                    <a:pt x="18437" y="11271"/>
                  </a:cubicBezTo>
                  <a:cubicBezTo>
                    <a:pt x="18437" y="14231"/>
                    <a:pt x="16056" y="16612"/>
                    <a:pt x="13096" y="16612"/>
                  </a:cubicBezTo>
                  <a:cubicBezTo>
                    <a:pt x="8302" y="16612"/>
                    <a:pt x="5921" y="10853"/>
                    <a:pt x="9300" y="7474"/>
                  </a:cubicBezTo>
                  <a:cubicBezTo>
                    <a:pt x="10393" y="6381"/>
                    <a:pt x="11737" y="5891"/>
                    <a:pt x="13053" y="5891"/>
                  </a:cubicBezTo>
                  <a:close/>
                  <a:moveTo>
                    <a:pt x="12672" y="1"/>
                  </a:moveTo>
                  <a:cubicBezTo>
                    <a:pt x="12039" y="1"/>
                    <a:pt x="11396" y="56"/>
                    <a:pt x="10748" y="171"/>
                  </a:cubicBezTo>
                  <a:cubicBezTo>
                    <a:pt x="3991" y="1361"/>
                    <a:pt x="1" y="8375"/>
                    <a:pt x="2414" y="14778"/>
                  </a:cubicBezTo>
                  <a:lnTo>
                    <a:pt x="2511" y="15004"/>
                  </a:lnTo>
                  <a:cubicBezTo>
                    <a:pt x="2607" y="15325"/>
                    <a:pt x="2768" y="15615"/>
                    <a:pt x="2929" y="15937"/>
                  </a:cubicBezTo>
                  <a:lnTo>
                    <a:pt x="11134" y="33408"/>
                  </a:lnTo>
                  <a:cubicBezTo>
                    <a:pt x="11439" y="34035"/>
                    <a:pt x="12051" y="34349"/>
                    <a:pt x="12658" y="34349"/>
                  </a:cubicBezTo>
                  <a:cubicBezTo>
                    <a:pt x="13265" y="34349"/>
                    <a:pt x="13869" y="34035"/>
                    <a:pt x="14158" y="33408"/>
                  </a:cubicBezTo>
                  <a:lnTo>
                    <a:pt x="22395" y="15872"/>
                  </a:lnTo>
                  <a:cubicBezTo>
                    <a:pt x="22524" y="15583"/>
                    <a:pt x="22685" y="15325"/>
                    <a:pt x="22813" y="15004"/>
                  </a:cubicBezTo>
                  <a:lnTo>
                    <a:pt x="22910" y="14778"/>
                  </a:lnTo>
                  <a:lnTo>
                    <a:pt x="22878" y="14778"/>
                  </a:lnTo>
                  <a:cubicBezTo>
                    <a:pt x="23328" y="13588"/>
                    <a:pt x="23553" y="12301"/>
                    <a:pt x="23553" y="11046"/>
                  </a:cubicBezTo>
                  <a:cubicBezTo>
                    <a:pt x="23611" y="4853"/>
                    <a:pt x="18600" y="1"/>
                    <a:pt x="12672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55;p59">
              <a:extLst>
                <a:ext uri="{FF2B5EF4-FFF2-40B4-BE49-F238E27FC236}">
                  <a16:creationId xmlns:a16="http://schemas.microsoft.com/office/drawing/2014/main" id="{A440EFA4-9415-4A50-9EC5-949EE732B933}"/>
                </a:ext>
              </a:extLst>
            </p:cNvPr>
            <p:cNvSpPr/>
            <p:nvPr/>
          </p:nvSpPr>
          <p:spPr>
            <a:xfrm flipH="1">
              <a:off x="5568547" y="1661996"/>
              <a:ext cx="200229" cy="35411"/>
            </a:xfrm>
            <a:custGeom>
              <a:avLst/>
              <a:gdLst/>
              <a:ahLst/>
              <a:cxnLst/>
              <a:rect l="l" t="t" r="r" b="b"/>
              <a:pathLst>
                <a:path w="23296" h="4120" extrusionOk="0">
                  <a:moveTo>
                    <a:pt x="11648" y="1"/>
                  </a:moveTo>
                  <a:cubicBezTo>
                    <a:pt x="5213" y="1"/>
                    <a:pt x="1" y="902"/>
                    <a:pt x="1" y="2060"/>
                  </a:cubicBezTo>
                  <a:cubicBezTo>
                    <a:pt x="1" y="3186"/>
                    <a:pt x="5213" y="4119"/>
                    <a:pt x="11648" y="4119"/>
                  </a:cubicBezTo>
                  <a:cubicBezTo>
                    <a:pt x="18084" y="4119"/>
                    <a:pt x="23296" y="3186"/>
                    <a:pt x="23296" y="2060"/>
                  </a:cubicBezTo>
                  <a:cubicBezTo>
                    <a:pt x="23296" y="902"/>
                    <a:pt x="18084" y="1"/>
                    <a:pt x="11648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697B4E31-B259-4FF6-8E36-BB21ADC4F5CD}"/>
              </a:ext>
            </a:extLst>
          </p:cNvPr>
          <p:cNvSpPr txBox="1"/>
          <p:nvPr/>
        </p:nvSpPr>
        <p:spPr>
          <a:xfrm>
            <a:off x="829614" y="1267925"/>
            <a:ext cx="5061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Thank</a:t>
            </a:r>
            <a:r>
              <a:rPr lang="en-GB" sz="3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8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you </a:t>
            </a:r>
            <a:endParaRPr lang="en-GB" sz="36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/>
          <p:nvPr/>
        </p:nvSpPr>
        <p:spPr>
          <a:xfrm flipH="1">
            <a:off x="1116692" y="2867950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/>
          <p:nvPr/>
        </p:nvSpPr>
        <p:spPr>
          <a:xfrm flipH="1">
            <a:off x="4817392" y="1401950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5"/>
          <p:cNvSpPr/>
          <p:nvPr/>
        </p:nvSpPr>
        <p:spPr>
          <a:xfrm flipH="1">
            <a:off x="7605668" y="2719843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/>
          <p:nvPr/>
        </p:nvSpPr>
        <p:spPr>
          <a:xfrm flipH="1">
            <a:off x="1116692" y="1401950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 txBox="1">
            <a:spLocks noGrp="1"/>
          </p:cNvSpPr>
          <p:nvPr>
            <p:ph type="title"/>
          </p:nvPr>
        </p:nvSpPr>
        <p:spPr>
          <a:xfrm>
            <a:off x="2664000" y="390975"/>
            <a:ext cx="38160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19" name="Google Shape;419;p35"/>
          <p:cNvSpPr txBox="1">
            <a:spLocks noGrp="1"/>
          </p:cNvSpPr>
          <p:nvPr>
            <p:ph type="subTitle" idx="1"/>
          </p:nvPr>
        </p:nvSpPr>
        <p:spPr>
          <a:xfrm>
            <a:off x="2014250" y="177035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21" name="Google Shape;421;p35"/>
          <p:cNvSpPr txBox="1">
            <a:spLocks noGrp="1"/>
          </p:cNvSpPr>
          <p:nvPr>
            <p:ph type="title" idx="3"/>
          </p:nvPr>
        </p:nvSpPr>
        <p:spPr>
          <a:xfrm>
            <a:off x="13750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2" name="Google Shape;422;p35"/>
          <p:cNvSpPr txBox="1">
            <a:spLocks noGrp="1"/>
          </p:cNvSpPr>
          <p:nvPr>
            <p:ph type="subTitle" idx="4"/>
          </p:nvPr>
        </p:nvSpPr>
        <p:spPr>
          <a:xfrm>
            <a:off x="5722200" y="1770350"/>
            <a:ext cx="20682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424" name="Google Shape;424;p35"/>
          <p:cNvSpPr txBox="1">
            <a:spLocks noGrp="1"/>
          </p:cNvSpPr>
          <p:nvPr>
            <p:ph type="title" idx="6"/>
          </p:nvPr>
        </p:nvSpPr>
        <p:spPr>
          <a:xfrm>
            <a:off x="50812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7"/>
          </p:nvPr>
        </p:nvSpPr>
        <p:spPr>
          <a:xfrm>
            <a:off x="4313129" y="307574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MODULE</a:t>
            </a:r>
            <a:endParaRPr dirty="0"/>
          </a:p>
        </p:txBody>
      </p:sp>
      <p:sp>
        <p:nvSpPr>
          <p:cNvPr id="427" name="Google Shape;427;p35"/>
          <p:cNvSpPr txBox="1">
            <a:spLocks noGrp="1"/>
          </p:cNvSpPr>
          <p:nvPr>
            <p:ph type="title" idx="9"/>
          </p:nvPr>
        </p:nvSpPr>
        <p:spPr>
          <a:xfrm>
            <a:off x="3590254" y="3150866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"/>
          <p:cNvSpPr txBox="1">
            <a:spLocks noGrp="1"/>
          </p:cNvSpPr>
          <p:nvPr>
            <p:ph type="title"/>
          </p:nvPr>
        </p:nvSpPr>
        <p:spPr>
          <a:xfrm>
            <a:off x="1445350" y="388150"/>
            <a:ext cx="62532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60" name="Google Shape;560;p39"/>
          <p:cNvSpPr txBox="1">
            <a:spLocks noGrp="1"/>
          </p:cNvSpPr>
          <p:nvPr>
            <p:ph type="body" idx="1"/>
          </p:nvPr>
        </p:nvSpPr>
        <p:spPr>
          <a:xfrm>
            <a:off x="1684799" y="1045528"/>
            <a:ext cx="6692907" cy="29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200"/>
              <a:buNone/>
            </a:pPr>
            <a:r>
              <a:rPr lang="en-GB" dirty="0"/>
              <a:t>Introduction to the Project Car rental system is software program for car rents for travel-tour, cab operations and any other occasion for travel to manage day to operations. This project focus on cab &amp; cars operator who have more than 20 cars &amp; cabs in the city. Background This website is based on cars &amp; cabs provides to ride for rent. We try to best service to provides for our customers. </a:t>
            </a:r>
            <a:endParaRPr dirty="0">
              <a:solidFill>
                <a:srgbClr val="20124D"/>
              </a:solidFill>
            </a:endParaRPr>
          </a:p>
        </p:txBody>
      </p:sp>
      <p:grpSp>
        <p:nvGrpSpPr>
          <p:cNvPr id="561" name="Google Shape;561;p39"/>
          <p:cNvGrpSpPr/>
          <p:nvPr/>
        </p:nvGrpSpPr>
        <p:grpSpPr>
          <a:xfrm flipH="1">
            <a:off x="719989" y="540002"/>
            <a:ext cx="688745" cy="1061264"/>
            <a:chOff x="6037863" y="1425516"/>
            <a:chExt cx="337058" cy="503327"/>
          </a:xfrm>
        </p:grpSpPr>
        <p:sp>
          <p:nvSpPr>
            <p:cNvPr id="562" name="Google Shape;562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 flipH="1">
            <a:off x="7735264" y="3298327"/>
            <a:ext cx="688745" cy="1061264"/>
            <a:chOff x="6037863" y="1425516"/>
            <a:chExt cx="337058" cy="503327"/>
          </a:xfrm>
        </p:grpSpPr>
        <p:sp>
          <p:nvSpPr>
            <p:cNvPr id="565" name="Google Shape;565;p39"/>
            <p:cNvSpPr/>
            <p:nvPr/>
          </p:nvSpPr>
          <p:spPr>
            <a:xfrm>
              <a:off x="6037863" y="1425516"/>
              <a:ext cx="337058" cy="503327"/>
            </a:xfrm>
            <a:custGeom>
              <a:avLst/>
              <a:gdLst/>
              <a:ahLst/>
              <a:cxnLst/>
              <a:rect l="l" t="t" r="r" b="b"/>
              <a:pathLst>
                <a:path w="21172" h="31616" extrusionOk="0">
                  <a:moveTo>
                    <a:pt x="10857" y="0"/>
                  </a:moveTo>
                  <a:cubicBezTo>
                    <a:pt x="9131" y="0"/>
                    <a:pt x="7305" y="425"/>
                    <a:pt x="5476" y="1372"/>
                  </a:cubicBezTo>
                  <a:cubicBezTo>
                    <a:pt x="4076" y="2168"/>
                    <a:pt x="2898" y="3314"/>
                    <a:pt x="2070" y="4715"/>
                  </a:cubicBezTo>
                  <a:cubicBezTo>
                    <a:pt x="1" y="8439"/>
                    <a:pt x="192" y="12100"/>
                    <a:pt x="1656" y="14997"/>
                  </a:cubicBezTo>
                  <a:lnTo>
                    <a:pt x="1752" y="15156"/>
                  </a:lnTo>
                  <a:cubicBezTo>
                    <a:pt x="1784" y="15220"/>
                    <a:pt x="1815" y="15284"/>
                    <a:pt x="1847" y="15347"/>
                  </a:cubicBezTo>
                  <a:lnTo>
                    <a:pt x="10857" y="31615"/>
                  </a:lnTo>
                  <a:lnTo>
                    <a:pt x="19866" y="15316"/>
                  </a:lnTo>
                  <a:cubicBezTo>
                    <a:pt x="19898" y="15252"/>
                    <a:pt x="19929" y="15188"/>
                    <a:pt x="19961" y="15156"/>
                  </a:cubicBezTo>
                  <a:lnTo>
                    <a:pt x="19993" y="15061"/>
                  </a:lnTo>
                  <a:cubicBezTo>
                    <a:pt x="20757" y="13597"/>
                    <a:pt x="21171" y="11973"/>
                    <a:pt x="21171" y="10318"/>
                  </a:cubicBezTo>
                  <a:cubicBezTo>
                    <a:pt x="21171" y="4625"/>
                    <a:pt x="16558" y="0"/>
                    <a:pt x="10857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6137725" y="1515268"/>
              <a:ext cx="145461" cy="145477"/>
            </a:xfrm>
            <a:custGeom>
              <a:avLst/>
              <a:gdLst/>
              <a:ahLst/>
              <a:cxnLst/>
              <a:rect l="l" t="t" r="r" b="b"/>
              <a:pathLst>
                <a:path w="9137" h="9138" extrusionOk="0">
                  <a:moveTo>
                    <a:pt x="4585" y="1"/>
                  </a:moveTo>
                  <a:cubicBezTo>
                    <a:pt x="2070" y="1"/>
                    <a:pt x="0" y="2038"/>
                    <a:pt x="0" y="4553"/>
                  </a:cubicBezTo>
                  <a:cubicBezTo>
                    <a:pt x="0" y="7100"/>
                    <a:pt x="2070" y="9137"/>
                    <a:pt x="4585" y="9137"/>
                  </a:cubicBezTo>
                  <a:cubicBezTo>
                    <a:pt x="7099" y="9137"/>
                    <a:pt x="9137" y="7100"/>
                    <a:pt x="9137" y="4553"/>
                  </a:cubicBezTo>
                  <a:cubicBezTo>
                    <a:pt x="9137" y="2038"/>
                    <a:pt x="7099" y="1"/>
                    <a:pt x="4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2270497" y="551511"/>
            <a:ext cx="28386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Objective</a:t>
            </a:r>
            <a:endParaRPr b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ABD667-BCCF-48F4-B3E4-5FC4B443C1A1}"/>
              </a:ext>
            </a:extLst>
          </p:cNvPr>
          <p:cNvSpPr txBox="1"/>
          <p:nvPr/>
        </p:nvSpPr>
        <p:spPr>
          <a:xfrm rot="10800000" flipH="1" flipV="1">
            <a:off x="680568" y="1427278"/>
            <a:ext cx="778085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800" dirty="0"/>
              <a:t>•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framework for rental automobile procedure to digital method.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Analysis of vehicle rental and validate using dynamic method using dynamic method.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To purpose a web-based system that will help manage the business transaction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3"/>
          <p:cNvSpPr txBox="1">
            <a:spLocks noGrp="1"/>
          </p:cNvSpPr>
          <p:nvPr>
            <p:ph type="title"/>
          </p:nvPr>
        </p:nvSpPr>
        <p:spPr>
          <a:xfrm flipH="1">
            <a:off x="878450" y="2371125"/>
            <a:ext cx="50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Designing </a:t>
            </a:r>
            <a:endParaRPr dirty="0"/>
          </a:p>
        </p:txBody>
      </p:sp>
      <p:sp>
        <p:nvSpPr>
          <p:cNvPr id="1003" name="Google Shape;1003;p53"/>
          <p:cNvSpPr txBox="1">
            <a:spLocks noGrp="1"/>
          </p:cNvSpPr>
          <p:nvPr>
            <p:ph type="title" idx="2"/>
          </p:nvPr>
        </p:nvSpPr>
        <p:spPr>
          <a:xfrm flipH="1">
            <a:off x="878659" y="1556475"/>
            <a:ext cx="1146000" cy="8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04" name="Google Shape;1004;p53"/>
          <p:cNvSpPr txBox="1">
            <a:spLocks noGrp="1"/>
          </p:cNvSpPr>
          <p:nvPr>
            <p:ph type="title" idx="3"/>
          </p:nvPr>
        </p:nvSpPr>
        <p:spPr>
          <a:xfrm flipH="1">
            <a:off x="103538" y="3194758"/>
            <a:ext cx="6248816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reate simple and normal patten for designing the fully website or this modules in using css html or color shades  </a:t>
            </a:r>
            <a:endParaRPr dirty="0"/>
          </a:p>
        </p:txBody>
      </p:sp>
      <p:sp>
        <p:nvSpPr>
          <p:cNvPr id="1005" name="Google Shape;1005;p53"/>
          <p:cNvSpPr/>
          <p:nvPr/>
        </p:nvSpPr>
        <p:spPr>
          <a:xfrm>
            <a:off x="6355891" y="3529725"/>
            <a:ext cx="170132" cy="311228"/>
          </a:xfrm>
          <a:custGeom>
            <a:avLst/>
            <a:gdLst/>
            <a:ahLst/>
            <a:cxnLst/>
            <a:rect l="l" t="t" r="r" b="b"/>
            <a:pathLst>
              <a:path w="5111" h="9349" extrusionOk="0">
                <a:moveTo>
                  <a:pt x="1100" y="0"/>
                </a:moveTo>
                <a:lnTo>
                  <a:pt x="0" y="9348"/>
                </a:lnTo>
                <a:lnTo>
                  <a:pt x="3785" y="9219"/>
                </a:lnTo>
                <a:lnTo>
                  <a:pt x="5111" y="324"/>
                </a:lnTo>
                <a:lnTo>
                  <a:pt x="1100" y="0"/>
                </a:lnTo>
                <a:close/>
              </a:path>
            </a:pathLst>
          </a:custGeom>
          <a:solidFill>
            <a:srgbClr val="B073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53"/>
          <p:cNvSpPr/>
          <p:nvPr/>
        </p:nvSpPr>
        <p:spPr>
          <a:xfrm>
            <a:off x="6129761" y="3808621"/>
            <a:ext cx="372587" cy="123839"/>
          </a:xfrm>
          <a:custGeom>
            <a:avLst/>
            <a:gdLst/>
            <a:ahLst/>
            <a:cxnLst/>
            <a:rect l="l" t="t" r="r" b="b"/>
            <a:pathLst>
              <a:path w="11193" h="3720" extrusionOk="0">
                <a:moveTo>
                  <a:pt x="6922" y="0"/>
                </a:moveTo>
                <a:lnTo>
                  <a:pt x="615" y="2426"/>
                </a:lnTo>
                <a:cubicBezTo>
                  <a:pt x="194" y="2652"/>
                  <a:pt x="0" y="3105"/>
                  <a:pt x="97" y="3558"/>
                </a:cubicBezTo>
                <a:lnTo>
                  <a:pt x="11192" y="3720"/>
                </a:lnTo>
                <a:lnTo>
                  <a:pt x="10772" y="0"/>
                </a:ln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53"/>
          <p:cNvSpPr/>
          <p:nvPr/>
        </p:nvSpPr>
        <p:spPr>
          <a:xfrm>
            <a:off x="6128662" y="3928128"/>
            <a:ext cx="380143" cy="45274"/>
          </a:xfrm>
          <a:custGeom>
            <a:avLst/>
            <a:gdLst/>
            <a:ahLst/>
            <a:cxnLst/>
            <a:rect l="l" t="t" r="r" b="b"/>
            <a:pathLst>
              <a:path w="11420" h="1360" extrusionOk="0">
                <a:moveTo>
                  <a:pt x="1" y="1"/>
                </a:moveTo>
                <a:lnTo>
                  <a:pt x="1" y="1197"/>
                </a:lnTo>
                <a:lnTo>
                  <a:pt x="11419" y="1359"/>
                </a:lnTo>
                <a:lnTo>
                  <a:pt x="11419" y="13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53"/>
          <p:cNvSpPr/>
          <p:nvPr/>
        </p:nvSpPr>
        <p:spPr>
          <a:xfrm>
            <a:off x="6328960" y="2185914"/>
            <a:ext cx="610526" cy="1558172"/>
          </a:xfrm>
          <a:custGeom>
            <a:avLst/>
            <a:gdLst/>
            <a:ahLst/>
            <a:cxnLst/>
            <a:rect l="l" t="t" r="r" b="b"/>
            <a:pathLst>
              <a:path w="18341" h="46806" extrusionOk="0">
                <a:moveTo>
                  <a:pt x="11969" y="0"/>
                </a:moveTo>
                <a:lnTo>
                  <a:pt x="11742" y="615"/>
                </a:lnTo>
                <a:cubicBezTo>
                  <a:pt x="9413" y="4432"/>
                  <a:pt x="7472" y="8507"/>
                  <a:pt x="5952" y="12712"/>
                </a:cubicBezTo>
                <a:lnTo>
                  <a:pt x="2523" y="22254"/>
                </a:lnTo>
                <a:cubicBezTo>
                  <a:pt x="1877" y="24033"/>
                  <a:pt x="1488" y="25910"/>
                  <a:pt x="1359" y="27818"/>
                </a:cubicBezTo>
                <a:lnTo>
                  <a:pt x="0" y="46288"/>
                </a:lnTo>
                <a:lnTo>
                  <a:pt x="7537" y="46805"/>
                </a:lnTo>
                <a:lnTo>
                  <a:pt x="9446" y="27074"/>
                </a:lnTo>
                <a:lnTo>
                  <a:pt x="18341" y="10319"/>
                </a:lnTo>
                <a:lnTo>
                  <a:pt x="17856" y="550"/>
                </a:lnTo>
                <a:lnTo>
                  <a:pt x="1196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53"/>
          <p:cNvSpPr/>
          <p:nvPr/>
        </p:nvSpPr>
        <p:spPr>
          <a:xfrm>
            <a:off x="7189308" y="3362814"/>
            <a:ext cx="264902" cy="322014"/>
          </a:xfrm>
          <a:custGeom>
            <a:avLst/>
            <a:gdLst/>
            <a:ahLst/>
            <a:cxnLst/>
            <a:rect l="l" t="t" r="r" b="b"/>
            <a:pathLst>
              <a:path w="7958" h="9673" extrusionOk="0">
                <a:moveTo>
                  <a:pt x="3623" y="1"/>
                </a:moveTo>
                <a:lnTo>
                  <a:pt x="0" y="1812"/>
                </a:lnTo>
                <a:lnTo>
                  <a:pt x="4755" y="9672"/>
                </a:lnTo>
                <a:lnTo>
                  <a:pt x="7958" y="7667"/>
                </a:lnTo>
                <a:lnTo>
                  <a:pt x="3623" y="1"/>
                </a:lnTo>
                <a:close/>
              </a:path>
            </a:pathLst>
          </a:custGeom>
          <a:solidFill>
            <a:srgbClr val="B073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53"/>
          <p:cNvSpPr/>
          <p:nvPr/>
        </p:nvSpPr>
        <p:spPr>
          <a:xfrm>
            <a:off x="7176392" y="3591110"/>
            <a:ext cx="349951" cy="303671"/>
          </a:xfrm>
          <a:custGeom>
            <a:avLst/>
            <a:gdLst/>
            <a:ahLst/>
            <a:cxnLst/>
            <a:rect l="l" t="t" r="r" b="b"/>
            <a:pathLst>
              <a:path w="10513" h="9122" extrusionOk="0">
                <a:moveTo>
                  <a:pt x="8216" y="0"/>
                </a:moveTo>
                <a:lnTo>
                  <a:pt x="4723" y="2070"/>
                </a:lnTo>
                <a:lnTo>
                  <a:pt x="259" y="7796"/>
                </a:lnTo>
                <a:cubicBezTo>
                  <a:pt x="0" y="8216"/>
                  <a:pt x="33" y="8766"/>
                  <a:pt x="356" y="9122"/>
                </a:cubicBezTo>
                <a:lnTo>
                  <a:pt x="10513" y="3299"/>
                </a:lnTo>
                <a:lnTo>
                  <a:pt x="8216" y="0"/>
                </a:ln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53"/>
          <p:cNvSpPr/>
          <p:nvPr/>
        </p:nvSpPr>
        <p:spPr>
          <a:xfrm>
            <a:off x="7183915" y="3697702"/>
            <a:ext cx="368293" cy="237990"/>
          </a:xfrm>
          <a:custGeom>
            <a:avLst/>
            <a:gdLst/>
            <a:ahLst/>
            <a:cxnLst/>
            <a:rect l="l" t="t" r="r" b="b"/>
            <a:pathLst>
              <a:path w="11064" h="7149" extrusionOk="0">
                <a:moveTo>
                  <a:pt x="10449" y="0"/>
                </a:moveTo>
                <a:lnTo>
                  <a:pt x="1" y="6017"/>
                </a:lnTo>
                <a:lnTo>
                  <a:pt x="615" y="7149"/>
                </a:lnTo>
                <a:lnTo>
                  <a:pt x="11063" y="1133"/>
                </a:lnTo>
                <a:lnTo>
                  <a:pt x="104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53"/>
          <p:cNvSpPr/>
          <p:nvPr/>
        </p:nvSpPr>
        <p:spPr>
          <a:xfrm>
            <a:off x="6801661" y="2169735"/>
            <a:ext cx="641783" cy="1452676"/>
          </a:xfrm>
          <a:custGeom>
            <a:avLst/>
            <a:gdLst/>
            <a:ahLst/>
            <a:cxnLst/>
            <a:rect l="l" t="t" r="r" b="b"/>
            <a:pathLst>
              <a:path w="19280" h="43637" extrusionOk="0">
                <a:moveTo>
                  <a:pt x="7537" y="1"/>
                </a:moveTo>
                <a:lnTo>
                  <a:pt x="906" y="648"/>
                </a:lnTo>
                <a:lnTo>
                  <a:pt x="1" y="9770"/>
                </a:lnTo>
                <a:lnTo>
                  <a:pt x="2685" y="24519"/>
                </a:lnTo>
                <a:cubicBezTo>
                  <a:pt x="2944" y="25943"/>
                  <a:pt x="3462" y="27334"/>
                  <a:pt x="4173" y="28595"/>
                </a:cubicBezTo>
                <a:lnTo>
                  <a:pt x="12551" y="43636"/>
                </a:lnTo>
                <a:lnTo>
                  <a:pt x="19279" y="39949"/>
                </a:lnTo>
                <a:lnTo>
                  <a:pt x="11257" y="25393"/>
                </a:lnTo>
                <a:lnTo>
                  <a:pt x="11516" y="14007"/>
                </a:lnTo>
                <a:cubicBezTo>
                  <a:pt x="11516" y="14007"/>
                  <a:pt x="12228" y="3980"/>
                  <a:pt x="75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53"/>
          <p:cNvSpPr/>
          <p:nvPr/>
        </p:nvSpPr>
        <p:spPr>
          <a:xfrm>
            <a:off x="6734917" y="2455089"/>
            <a:ext cx="106620" cy="258464"/>
          </a:xfrm>
          <a:custGeom>
            <a:avLst/>
            <a:gdLst/>
            <a:ahLst/>
            <a:cxnLst/>
            <a:rect l="l" t="t" r="r" b="b"/>
            <a:pathLst>
              <a:path w="3203" h="7764" fill="none" extrusionOk="0">
                <a:moveTo>
                  <a:pt x="3202" y="7764"/>
                </a:moveTo>
                <a:lnTo>
                  <a:pt x="2329" y="2103"/>
                </a:lnTo>
                <a:lnTo>
                  <a:pt x="0" y="1"/>
                </a:lnTo>
              </a:path>
            </a:pathLst>
          </a:custGeom>
          <a:noFill/>
          <a:ln w="3225" cap="rnd" cmpd="sng">
            <a:solidFill>
              <a:srgbClr val="1D1F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3"/>
          <p:cNvSpPr/>
          <p:nvPr/>
        </p:nvSpPr>
        <p:spPr>
          <a:xfrm>
            <a:off x="6589545" y="1053121"/>
            <a:ext cx="355344" cy="340324"/>
          </a:xfrm>
          <a:custGeom>
            <a:avLst/>
            <a:gdLst/>
            <a:ahLst/>
            <a:cxnLst/>
            <a:rect l="l" t="t" r="r" b="b"/>
            <a:pathLst>
              <a:path w="10675" h="10223" extrusionOk="0">
                <a:moveTo>
                  <a:pt x="5337" y="1"/>
                </a:moveTo>
                <a:cubicBezTo>
                  <a:pt x="2394" y="1"/>
                  <a:pt x="0" y="2265"/>
                  <a:pt x="0" y="5112"/>
                </a:cubicBezTo>
                <a:cubicBezTo>
                  <a:pt x="0" y="7926"/>
                  <a:pt x="2394" y="10222"/>
                  <a:pt x="5337" y="10222"/>
                </a:cubicBezTo>
                <a:cubicBezTo>
                  <a:pt x="8281" y="10222"/>
                  <a:pt x="10675" y="7926"/>
                  <a:pt x="10675" y="5112"/>
                </a:cubicBezTo>
                <a:cubicBezTo>
                  <a:pt x="10675" y="2265"/>
                  <a:pt x="8281" y="1"/>
                  <a:pt x="5337" y="1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53"/>
          <p:cNvSpPr/>
          <p:nvPr/>
        </p:nvSpPr>
        <p:spPr>
          <a:xfrm>
            <a:off x="6549865" y="1240572"/>
            <a:ext cx="108617" cy="92380"/>
          </a:xfrm>
          <a:custGeom>
            <a:avLst/>
            <a:gdLst/>
            <a:ahLst/>
            <a:cxnLst/>
            <a:rect l="l" t="t" r="r" b="b"/>
            <a:pathLst>
              <a:path w="3263" h="2775" extrusionOk="0">
                <a:moveTo>
                  <a:pt x="1719" y="0"/>
                </a:moveTo>
                <a:cubicBezTo>
                  <a:pt x="741" y="0"/>
                  <a:pt x="1" y="1068"/>
                  <a:pt x="513" y="2036"/>
                </a:cubicBezTo>
                <a:cubicBezTo>
                  <a:pt x="778" y="2536"/>
                  <a:pt x="1249" y="2775"/>
                  <a:pt x="1722" y="2775"/>
                </a:cubicBezTo>
                <a:cubicBezTo>
                  <a:pt x="2289" y="2775"/>
                  <a:pt x="2857" y="2430"/>
                  <a:pt x="3068" y="1777"/>
                </a:cubicBezTo>
                <a:cubicBezTo>
                  <a:pt x="3262" y="1065"/>
                  <a:pt x="2874" y="289"/>
                  <a:pt x="2130" y="63"/>
                </a:cubicBezTo>
                <a:cubicBezTo>
                  <a:pt x="1991" y="20"/>
                  <a:pt x="1853" y="0"/>
                  <a:pt x="1719" y="0"/>
                </a:cubicBezTo>
                <a:close/>
              </a:path>
            </a:pathLst>
          </a:custGeom>
          <a:solidFill>
            <a:srgbClr val="8955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53"/>
          <p:cNvSpPr/>
          <p:nvPr/>
        </p:nvSpPr>
        <p:spPr>
          <a:xfrm>
            <a:off x="6705822" y="1288941"/>
            <a:ext cx="151858" cy="309098"/>
          </a:xfrm>
          <a:custGeom>
            <a:avLst/>
            <a:gdLst/>
            <a:ahLst/>
            <a:cxnLst/>
            <a:rect l="l" t="t" r="r" b="b"/>
            <a:pathLst>
              <a:path w="4562" h="9285" extrusionOk="0">
                <a:moveTo>
                  <a:pt x="3656" y="1"/>
                </a:moveTo>
                <a:lnTo>
                  <a:pt x="1" y="3138"/>
                </a:lnTo>
                <a:lnTo>
                  <a:pt x="130" y="9284"/>
                </a:lnTo>
                <a:lnTo>
                  <a:pt x="4562" y="9025"/>
                </a:lnTo>
                <a:lnTo>
                  <a:pt x="3656" y="1"/>
                </a:ln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53"/>
          <p:cNvSpPr/>
          <p:nvPr/>
        </p:nvSpPr>
        <p:spPr>
          <a:xfrm>
            <a:off x="6705822" y="1395465"/>
            <a:ext cx="84084" cy="92713"/>
          </a:xfrm>
          <a:custGeom>
            <a:avLst/>
            <a:gdLst/>
            <a:ahLst/>
            <a:cxnLst/>
            <a:rect l="l" t="t" r="r" b="b"/>
            <a:pathLst>
              <a:path w="2526" h="2785" extrusionOk="0">
                <a:moveTo>
                  <a:pt x="2525" y="1"/>
                </a:moveTo>
                <a:cubicBezTo>
                  <a:pt x="2524" y="1"/>
                  <a:pt x="2523" y="1"/>
                  <a:pt x="2521" y="3"/>
                </a:cubicBezTo>
                <a:lnTo>
                  <a:pt x="2521" y="3"/>
                </a:lnTo>
                <a:lnTo>
                  <a:pt x="2524" y="3"/>
                </a:lnTo>
                <a:cubicBezTo>
                  <a:pt x="2525" y="1"/>
                  <a:pt x="2525" y="1"/>
                  <a:pt x="2525" y="1"/>
                </a:cubicBezTo>
                <a:close/>
                <a:moveTo>
                  <a:pt x="2521" y="3"/>
                </a:moveTo>
                <a:lnTo>
                  <a:pt x="1" y="197"/>
                </a:lnTo>
                <a:lnTo>
                  <a:pt x="1" y="2785"/>
                </a:lnTo>
                <a:cubicBezTo>
                  <a:pt x="1" y="2785"/>
                  <a:pt x="2416" y="98"/>
                  <a:pt x="2521" y="3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53"/>
          <p:cNvSpPr/>
          <p:nvPr/>
        </p:nvSpPr>
        <p:spPr>
          <a:xfrm>
            <a:off x="6571236" y="1084146"/>
            <a:ext cx="301818" cy="337095"/>
          </a:xfrm>
          <a:custGeom>
            <a:avLst/>
            <a:gdLst/>
            <a:ahLst/>
            <a:cxnLst/>
            <a:rect l="l" t="t" r="r" b="b"/>
            <a:pathLst>
              <a:path w="9067" h="10126" extrusionOk="0">
                <a:moveTo>
                  <a:pt x="4448" y="1"/>
                </a:moveTo>
                <a:cubicBezTo>
                  <a:pt x="3408" y="1"/>
                  <a:pt x="2329" y="379"/>
                  <a:pt x="1424" y="1139"/>
                </a:cubicBezTo>
                <a:cubicBezTo>
                  <a:pt x="1100" y="1430"/>
                  <a:pt x="841" y="1851"/>
                  <a:pt x="777" y="2303"/>
                </a:cubicBezTo>
                <a:cubicBezTo>
                  <a:pt x="518" y="3630"/>
                  <a:pt x="0" y="5926"/>
                  <a:pt x="453" y="7349"/>
                </a:cubicBezTo>
                <a:cubicBezTo>
                  <a:pt x="984" y="8943"/>
                  <a:pt x="2167" y="10125"/>
                  <a:pt x="4023" y="10125"/>
                </a:cubicBezTo>
                <a:cubicBezTo>
                  <a:pt x="4315" y="10125"/>
                  <a:pt x="4624" y="10096"/>
                  <a:pt x="4949" y="10034"/>
                </a:cubicBezTo>
                <a:cubicBezTo>
                  <a:pt x="4949" y="10034"/>
                  <a:pt x="7828" y="9743"/>
                  <a:pt x="8411" y="6088"/>
                </a:cubicBezTo>
                <a:cubicBezTo>
                  <a:pt x="9066" y="2041"/>
                  <a:pt x="6862" y="1"/>
                  <a:pt x="4448" y="1"/>
                </a:cubicBez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53"/>
          <p:cNvSpPr/>
          <p:nvPr/>
        </p:nvSpPr>
        <p:spPr>
          <a:xfrm>
            <a:off x="6589944" y="1240172"/>
            <a:ext cx="25465" cy="21539"/>
          </a:xfrm>
          <a:custGeom>
            <a:avLst/>
            <a:gdLst/>
            <a:ahLst/>
            <a:cxnLst/>
            <a:rect l="l" t="t" r="r" b="b"/>
            <a:pathLst>
              <a:path w="765" h="647" extrusionOk="0">
                <a:moveTo>
                  <a:pt x="424" y="1"/>
                </a:moveTo>
                <a:cubicBezTo>
                  <a:pt x="175" y="1"/>
                  <a:pt x="1" y="261"/>
                  <a:pt x="118" y="495"/>
                </a:cubicBezTo>
                <a:cubicBezTo>
                  <a:pt x="190" y="597"/>
                  <a:pt x="303" y="647"/>
                  <a:pt x="413" y="647"/>
                </a:cubicBezTo>
                <a:cubicBezTo>
                  <a:pt x="547" y="647"/>
                  <a:pt x="679" y="573"/>
                  <a:pt x="732" y="431"/>
                </a:cubicBezTo>
                <a:cubicBezTo>
                  <a:pt x="765" y="236"/>
                  <a:pt x="668" y="75"/>
                  <a:pt x="506" y="10"/>
                </a:cubicBezTo>
                <a:cubicBezTo>
                  <a:pt x="478" y="4"/>
                  <a:pt x="451" y="1"/>
                  <a:pt x="424" y="1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53"/>
          <p:cNvSpPr/>
          <p:nvPr/>
        </p:nvSpPr>
        <p:spPr>
          <a:xfrm>
            <a:off x="6679324" y="1242336"/>
            <a:ext cx="25465" cy="21272"/>
          </a:xfrm>
          <a:custGeom>
            <a:avLst/>
            <a:gdLst/>
            <a:ahLst/>
            <a:cxnLst/>
            <a:rect l="l" t="t" r="r" b="b"/>
            <a:pathLst>
              <a:path w="765" h="639" extrusionOk="0">
                <a:moveTo>
                  <a:pt x="400" y="1"/>
                </a:moveTo>
                <a:cubicBezTo>
                  <a:pt x="174" y="1"/>
                  <a:pt x="1" y="258"/>
                  <a:pt x="117" y="463"/>
                </a:cubicBezTo>
                <a:cubicBezTo>
                  <a:pt x="176" y="581"/>
                  <a:pt x="289" y="638"/>
                  <a:pt x="401" y="638"/>
                </a:cubicBezTo>
                <a:cubicBezTo>
                  <a:pt x="534" y="638"/>
                  <a:pt x="664" y="556"/>
                  <a:pt x="700" y="398"/>
                </a:cubicBezTo>
                <a:cubicBezTo>
                  <a:pt x="764" y="236"/>
                  <a:pt x="667" y="42"/>
                  <a:pt x="473" y="10"/>
                </a:cubicBezTo>
                <a:cubicBezTo>
                  <a:pt x="448" y="3"/>
                  <a:pt x="424" y="1"/>
                  <a:pt x="400" y="1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53"/>
          <p:cNvSpPr/>
          <p:nvPr/>
        </p:nvSpPr>
        <p:spPr>
          <a:xfrm>
            <a:off x="6626162" y="1274959"/>
            <a:ext cx="15079" cy="33390"/>
          </a:xfrm>
          <a:custGeom>
            <a:avLst/>
            <a:gdLst/>
            <a:ahLst/>
            <a:cxnLst/>
            <a:rect l="l" t="t" r="r" b="b"/>
            <a:pathLst>
              <a:path w="453" h="1003" fill="none" extrusionOk="0">
                <a:moveTo>
                  <a:pt x="324" y="0"/>
                </a:moveTo>
                <a:lnTo>
                  <a:pt x="32" y="744"/>
                </a:lnTo>
                <a:cubicBezTo>
                  <a:pt x="0" y="841"/>
                  <a:pt x="32" y="906"/>
                  <a:pt x="129" y="938"/>
                </a:cubicBezTo>
                <a:lnTo>
                  <a:pt x="453" y="1003"/>
                </a:lnTo>
              </a:path>
            </a:pathLst>
          </a:custGeom>
          <a:noFill/>
          <a:ln w="3225" cap="rnd" cmpd="sng">
            <a:solidFill>
              <a:srgbClr val="3114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53"/>
          <p:cNvSpPr/>
          <p:nvPr/>
        </p:nvSpPr>
        <p:spPr>
          <a:xfrm>
            <a:off x="6675696" y="1170565"/>
            <a:ext cx="74298" cy="27198"/>
          </a:xfrm>
          <a:custGeom>
            <a:avLst/>
            <a:gdLst/>
            <a:ahLst/>
            <a:cxnLst/>
            <a:rect l="l" t="t" r="r" b="b"/>
            <a:pathLst>
              <a:path w="2232" h="817" extrusionOk="0">
                <a:moveTo>
                  <a:pt x="661" y="0"/>
                </a:moveTo>
                <a:cubicBezTo>
                  <a:pt x="379" y="0"/>
                  <a:pt x="51" y="52"/>
                  <a:pt x="32" y="290"/>
                </a:cubicBezTo>
                <a:cubicBezTo>
                  <a:pt x="32" y="290"/>
                  <a:pt x="0" y="613"/>
                  <a:pt x="841" y="742"/>
                </a:cubicBezTo>
                <a:cubicBezTo>
                  <a:pt x="1154" y="791"/>
                  <a:pt x="1400" y="816"/>
                  <a:pt x="1590" y="816"/>
                </a:cubicBezTo>
                <a:cubicBezTo>
                  <a:pt x="1911" y="816"/>
                  <a:pt x="2074" y="743"/>
                  <a:pt x="2135" y="581"/>
                </a:cubicBezTo>
                <a:cubicBezTo>
                  <a:pt x="2232" y="290"/>
                  <a:pt x="1520" y="63"/>
                  <a:pt x="1067" y="31"/>
                </a:cubicBezTo>
                <a:cubicBezTo>
                  <a:pt x="1067" y="31"/>
                  <a:pt x="878" y="0"/>
                  <a:pt x="661" y="0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53"/>
          <p:cNvSpPr/>
          <p:nvPr/>
        </p:nvSpPr>
        <p:spPr>
          <a:xfrm>
            <a:off x="6573400" y="1170565"/>
            <a:ext cx="53859" cy="25999"/>
          </a:xfrm>
          <a:custGeom>
            <a:avLst/>
            <a:gdLst/>
            <a:ahLst/>
            <a:cxnLst/>
            <a:rect l="l" t="t" r="r" b="b"/>
            <a:pathLst>
              <a:path w="1618" h="781" extrusionOk="0">
                <a:moveTo>
                  <a:pt x="899" y="0"/>
                </a:moveTo>
                <a:cubicBezTo>
                  <a:pt x="709" y="0"/>
                  <a:pt x="550" y="31"/>
                  <a:pt x="550" y="31"/>
                </a:cubicBezTo>
                <a:cubicBezTo>
                  <a:pt x="227" y="96"/>
                  <a:pt x="0" y="354"/>
                  <a:pt x="32" y="548"/>
                </a:cubicBezTo>
                <a:cubicBezTo>
                  <a:pt x="80" y="690"/>
                  <a:pt x="196" y="781"/>
                  <a:pt x="471" y="781"/>
                </a:cubicBezTo>
                <a:cubicBezTo>
                  <a:pt x="572" y="781"/>
                  <a:pt x="694" y="768"/>
                  <a:pt x="841" y="742"/>
                </a:cubicBezTo>
                <a:cubicBezTo>
                  <a:pt x="1617" y="581"/>
                  <a:pt x="1520" y="290"/>
                  <a:pt x="1520" y="290"/>
                </a:cubicBezTo>
                <a:cubicBezTo>
                  <a:pt x="1447" y="52"/>
                  <a:pt x="1147" y="0"/>
                  <a:pt x="899" y="0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53"/>
          <p:cNvSpPr/>
          <p:nvPr/>
        </p:nvSpPr>
        <p:spPr>
          <a:xfrm>
            <a:off x="6694238" y="1084346"/>
            <a:ext cx="175292" cy="172409"/>
          </a:xfrm>
          <a:custGeom>
            <a:avLst/>
            <a:gdLst/>
            <a:ahLst/>
            <a:cxnLst/>
            <a:rect l="l" t="t" r="r" b="b"/>
            <a:pathLst>
              <a:path w="5266" h="5179" extrusionOk="0">
                <a:moveTo>
                  <a:pt x="2095" y="1"/>
                </a:moveTo>
                <a:lnTo>
                  <a:pt x="2095" y="1"/>
                </a:lnTo>
                <a:cubicBezTo>
                  <a:pt x="0" y="2699"/>
                  <a:pt x="3980" y="5179"/>
                  <a:pt x="4343" y="5179"/>
                </a:cubicBezTo>
                <a:cubicBezTo>
                  <a:pt x="4350" y="5179"/>
                  <a:pt x="4355" y="5178"/>
                  <a:pt x="4360" y="5176"/>
                </a:cubicBezTo>
                <a:lnTo>
                  <a:pt x="5071" y="5176"/>
                </a:lnTo>
                <a:cubicBezTo>
                  <a:pt x="5265" y="745"/>
                  <a:pt x="2096" y="1"/>
                  <a:pt x="2095" y="1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53"/>
          <p:cNvSpPr/>
          <p:nvPr/>
        </p:nvSpPr>
        <p:spPr>
          <a:xfrm>
            <a:off x="6603526" y="1053121"/>
            <a:ext cx="204618" cy="107726"/>
          </a:xfrm>
          <a:custGeom>
            <a:avLst/>
            <a:gdLst/>
            <a:ahLst/>
            <a:cxnLst/>
            <a:rect l="l" t="t" r="r" b="b"/>
            <a:pathLst>
              <a:path w="6147" h="3236" extrusionOk="0">
                <a:moveTo>
                  <a:pt x="4691" y="1"/>
                </a:moveTo>
                <a:cubicBezTo>
                  <a:pt x="809" y="130"/>
                  <a:pt x="1" y="2653"/>
                  <a:pt x="1" y="2653"/>
                </a:cubicBezTo>
                <a:cubicBezTo>
                  <a:pt x="819" y="1950"/>
                  <a:pt x="1952" y="1776"/>
                  <a:pt x="2871" y="1776"/>
                </a:cubicBezTo>
                <a:cubicBezTo>
                  <a:pt x="3770" y="1776"/>
                  <a:pt x="4465" y="1942"/>
                  <a:pt x="4465" y="1942"/>
                </a:cubicBezTo>
                <a:lnTo>
                  <a:pt x="6147" y="3235"/>
                </a:lnTo>
                <a:lnTo>
                  <a:pt x="4691" y="1"/>
                </a:ln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53"/>
          <p:cNvSpPr/>
          <p:nvPr/>
        </p:nvSpPr>
        <p:spPr>
          <a:xfrm>
            <a:off x="6810282" y="1208181"/>
            <a:ext cx="43107" cy="96940"/>
          </a:xfrm>
          <a:custGeom>
            <a:avLst/>
            <a:gdLst/>
            <a:ahLst/>
            <a:cxnLst/>
            <a:rect l="l" t="t" r="r" b="b"/>
            <a:pathLst>
              <a:path w="1295" h="2912" extrusionOk="0">
                <a:moveTo>
                  <a:pt x="0" y="1"/>
                </a:moveTo>
                <a:lnTo>
                  <a:pt x="291" y="2912"/>
                </a:lnTo>
                <a:lnTo>
                  <a:pt x="1294" y="259"/>
                </a:lnTo>
                <a:lnTo>
                  <a:pt x="0" y="1"/>
                </a:ln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3"/>
          <p:cNvSpPr/>
          <p:nvPr/>
        </p:nvSpPr>
        <p:spPr>
          <a:xfrm>
            <a:off x="6796800" y="1242369"/>
            <a:ext cx="131952" cy="111888"/>
          </a:xfrm>
          <a:custGeom>
            <a:avLst/>
            <a:gdLst/>
            <a:ahLst/>
            <a:cxnLst/>
            <a:rect l="l" t="t" r="r" b="b"/>
            <a:pathLst>
              <a:path w="3964" h="3361" extrusionOk="0">
                <a:moveTo>
                  <a:pt x="2081" y="1"/>
                </a:moveTo>
                <a:cubicBezTo>
                  <a:pt x="886" y="1"/>
                  <a:pt x="0" y="1297"/>
                  <a:pt x="599" y="2467"/>
                </a:cubicBezTo>
                <a:cubicBezTo>
                  <a:pt x="924" y="3072"/>
                  <a:pt x="1504" y="3361"/>
                  <a:pt x="2082" y="3361"/>
                </a:cubicBezTo>
                <a:cubicBezTo>
                  <a:pt x="2772" y="3361"/>
                  <a:pt x="3458" y="2950"/>
                  <a:pt x="3705" y="2176"/>
                </a:cubicBezTo>
                <a:cubicBezTo>
                  <a:pt x="3963" y="1270"/>
                  <a:pt x="3478" y="332"/>
                  <a:pt x="2573" y="73"/>
                </a:cubicBezTo>
                <a:cubicBezTo>
                  <a:pt x="2405" y="24"/>
                  <a:pt x="2240" y="1"/>
                  <a:pt x="2081" y="1"/>
                </a:cubicBez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53"/>
          <p:cNvSpPr/>
          <p:nvPr/>
        </p:nvSpPr>
        <p:spPr>
          <a:xfrm>
            <a:off x="6839343" y="1274959"/>
            <a:ext cx="52794" cy="40947"/>
          </a:xfrm>
          <a:custGeom>
            <a:avLst/>
            <a:gdLst/>
            <a:ahLst/>
            <a:cxnLst/>
            <a:rect l="l" t="t" r="r" b="b"/>
            <a:pathLst>
              <a:path w="1586" h="1230" fill="none" extrusionOk="0">
                <a:moveTo>
                  <a:pt x="1586" y="194"/>
                </a:moveTo>
                <a:cubicBezTo>
                  <a:pt x="842" y="0"/>
                  <a:pt x="98" y="453"/>
                  <a:pt x="1" y="1229"/>
                </a:cubicBezTo>
              </a:path>
            </a:pathLst>
          </a:custGeom>
          <a:noFill/>
          <a:ln w="3225" cap="rnd" cmpd="sng">
            <a:solidFill>
              <a:srgbClr val="3114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3"/>
          <p:cNvSpPr/>
          <p:nvPr/>
        </p:nvSpPr>
        <p:spPr>
          <a:xfrm>
            <a:off x="6846900" y="999026"/>
            <a:ext cx="236907" cy="215919"/>
          </a:xfrm>
          <a:custGeom>
            <a:avLst/>
            <a:gdLst/>
            <a:ahLst/>
            <a:cxnLst/>
            <a:rect l="l" t="t" r="r" b="b"/>
            <a:pathLst>
              <a:path w="7117" h="6486" extrusionOk="0">
                <a:moveTo>
                  <a:pt x="3570" y="0"/>
                </a:moveTo>
                <a:cubicBezTo>
                  <a:pt x="2741" y="0"/>
                  <a:pt x="1909" y="316"/>
                  <a:pt x="1262" y="947"/>
                </a:cubicBezTo>
                <a:cubicBezTo>
                  <a:pt x="0" y="2208"/>
                  <a:pt x="0" y="4278"/>
                  <a:pt x="1262" y="5540"/>
                </a:cubicBezTo>
                <a:cubicBezTo>
                  <a:pt x="1909" y="6170"/>
                  <a:pt x="2741" y="6486"/>
                  <a:pt x="3570" y="6486"/>
                </a:cubicBezTo>
                <a:cubicBezTo>
                  <a:pt x="4399" y="6486"/>
                  <a:pt x="5224" y="6170"/>
                  <a:pt x="5855" y="5540"/>
                </a:cubicBezTo>
                <a:cubicBezTo>
                  <a:pt x="7116" y="4278"/>
                  <a:pt x="7116" y="2208"/>
                  <a:pt x="5855" y="947"/>
                </a:cubicBezTo>
                <a:cubicBezTo>
                  <a:pt x="5224" y="316"/>
                  <a:pt x="4399" y="0"/>
                  <a:pt x="3570" y="0"/>
                </a:cubicBezTo>
                <a:close/>
              </a:path>
            </a:pathLst>
          </a:custGeom>
          <a:solidFill>
            <a:srgbClr val="1D1F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3"/>
          <p:cNvSpPr/>
          <p:nvPr/>
        </p:nvSpPr>
        <p:spPr>
          <a:xfrm>
            <a:off x="6580923" y="1288941"/>
            <a:ext cx="210011" cy="135990"/>
          </a:xfrm>
          <a:custGeom>
            <a:avLst/>
            <a:gdLst/>
            <a:ahLst/>
            <a:cxnLst/>
            <a:rect l="l" t="t" r="r" b="b"/>
            <a:pathLst>
              <a:path w="6309" h="4085" extrusionOk="0">
                <a:moveTo>
                  <a:pt x="1424" y="1"/>
                </a:moveTo>
                <a:lnTo>
                  <a:pt x="33" y="712"/>
                </a:lnTo>
                <a:cubicBezTo>
                  <a:pt x="1" y="1456"/>
                  <a:pt x="292" y="2200"/>
                  <a:pt x="809" y="2782"/>
                </a:cubicBezTo>
                <a:cubicBezTo>
                  <a:pt x="1488" y="3559"/>
                  <a:pt x="2459" y="4012"/>
                  <a:pt x="3494" y="4076"/>
                </a:cubicBezTo>
                <a:cubicBezTo>
                  <a:pt x="3578" y="4082"/>
                  <a:pt x="3663" y="4084"/>
                  <a:pt x="3747" y="4084"/>
                </a:cubicBezTo>
                <a:cubicBezTo>
                  <a:pt x="4664" y="4084"/>
                  <a:pt x="5565" y="3766"/>
                  <a:pt x="6276" y="3203"/>
                </a:cubicBezTo>
                <a:lnTo>
                  <a:pt x="6308" y="1165"/>
                </a:lnTo>
                <a:lnTo>
                  <a:pt x="1424" y="1"/>
                </a:lnTo>
                <a:close/>
              </a:path>
            </a:pathLst>
          </a:custGeom>
          <a:solidFill>
            <a:srgbClr val="FFFF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53"/>
          <p:cNvSpPr/>
          <p:nvPr/>
        </p:nvSpPr>
        <p:spPr>
          <a:xfrm>
            <a:off x="6783352" y="1271730"/>
            <a:ext cx="48500" cy="75402"/>
          </a:xfrm>
          <a:custGeom>
            <a:avLst/>
            <a:gdLst/>
            <a:ahLst/>
            <a:cxnLst/>
            <a:rect l="l" t="t" r="r" b="b"/>
            <a:pathLst>
              <a:path w="1457" h="2265" fill="none" extrusionOk="0">
                <a:moveTo>
                  <a:pt x="1036" y="0"/>
                </a:moveTo>
                <a:lnTo>
                  <a:pt x="1" y="1941"/>
                </a:lnTo>
                <a:lnTo>
                  <a:pt x="1456" y="2264"/>
                </a:lnTo>
              </a:path>
            </a:pathLst>
          </a:custGeom>
          <a:noFill/>
          <a:ln w="5650" cap="flat" cmpd="sng">
            <a:solidFill>
              <a:srgbClr val="FFFFFA"/>
            </a:solidFill>
            <a:prstDash val="solid"/>
            <a:miter lim="3234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53"/>
          <p:cNvSpPr/>
          <p:nvPr/>
        </p:nvSpPr>
        <p:spPr>
          <a:xfrm>
            <a:off x="6530324" y="1587210"/>
            <a:ext cx="539357" cy="622922"/>
          </a:xfrm>
          <a:custGeom>
            <a:avLst/>
            <a:gdLst/>
            <a:ahLst/>
            <a:cxnLst/>
            <a:rect l="l" t="t" r="r" b="b"/>
            <a:pathLst>
              <a:path w="16203" h="18712" extrusionOk="0">
                <a:moveTo>
                  <a:pt x="14330" y="1"/>
                </a:moveTo>
                <a:lnTo>
                  <a:pt x="1747" y="1262"/>
                </a:lnTo>
                <a:lnTo>
                  <a:pt x="0" y="1650"/>
                </a:lnTo>
                <a:lnTo>
                  <a:pt x="1488" y="3979"/>
                </a:lnTo>
                <a:cubicBezTo>
                  <a:pt x="1423" y="6082"/>
                  <a:pt x="1650" y="9025"/>
                  <a:pt x="3105" y="11257"/>
                </a:cubicBezTo>
                <a:cubicBezTo>
                  <a:pt x="5693" y="15139"/>
                  <a:pt x="5661" y="18600"/>
                  <a:pt x="5661" y="18600"/>
                </a:cubicBezTo>
                <a:cubicBezTo>
                  <a:pt x="5661" y="18600"/>
                  <a:pt x="7338" y="18711"/>
                  <a:pt x="9407" y="18711"/>
                </a:cubicBezTo>
                <a:cubicBezTo>
                  <a:pt x="11799" y="18711"/>
                  <a:pt x="14717" y="18562"/>
                  <a:pt x="16174" y="17920"/>
                </a:cubicBezTo>
                <a:cubicBezTo>
                  <a:pt x="16174" y="17921"/>
                  <a:pt x="16174" y="17921"/>
                  <a:pt x="16174" y="17921"/>
                </a:cubicBezTo>
                <a:cubicBezTo>
                  <a:pt x="16202" y="17921"/>
                  <a:pt x="15625" y="12764"/>
                  <a:pt x="16174" y="8411"/>
                </a:cubicBezTo>
                <a:lnTo>
                  <a:pt x="15656" y="7343"/>
                </a:lnTo>
                <a:cubicBezTo>
                  <a:pt x="15721" y="5370"/>
                  <a:pt x="15850" y="4982"/>
                  <a:pt x="15591" y="3138"/>
                </a:cubicBezTo>
                <a:lnTo>
                  <a:pt x="15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53"/>
          <p:cNvSpPr/>
          <p:nvPr/>
        </p:nvSpPr>
        <p:spPr>
          <a:xfrm>
            <a:off x="6589545" y="1576658"/>
            <a:ext cx="418890" cy="79996"/>
          </a:xfrm>
          <a:custGeom>
            <a:avLst/>
            <a:gdLst/>
            <a:ahLst/>
            <a:cxnLst/>
            <a:rect l="l" t="t" r="r" b="b"/>
            <a:pathLst>
              <a:path w="12584" h="2403" extrusionOk="0">
                <a:moveTo>
                  <a:pt x="7675" y="0"/>
                </a:moveTo>
                <a:cubicBezTo>
                  <a:pt x="6710" y="0"/>
                  <a:pt x="5747" y="40"/>
                  <a:pt x="4788" y="123"/>
                </a:cubicBezTo>
                <a:cubicBezTo>
                  <a:pt x="3170" y="479"/>
                  <a:pt x="1553" y="964"/>
                  <a:pt x="0" y="1579"/>
                </a:cubicBezTo>
                <a:cubicBezTo>
                  <a:pt x="0" y="1579"/>
                  <a:pt x="1563" y="2403"/>
                  <a:pt x="4358" y="2403"/>
                </a:cubicBezTo>
                <a:cubicBezTo>
                  <a:pt x="6454" y="2403"/>
                  <a:pt x="9242" y="1940"/>
                  <a:pt x="12583" y="318"/>
                </a:cubicBezTo>
                <a:cubicBezTo>
                  <a:pt x="10954" y="114"/>
                  <a:pt x="9313" y="0"/>
                  <a:pt x="7675" y="0"/>
                </a:cubicBez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53"/>
          <p:cNvSpPr/>
          <p:nvPr/>
        </p:nvSpPr>
        <p:spPr>
          <a:xfrm>
            <a:off x="6121139" y="1583981"/>
            <a:ext cx="622376" cy="621358"/>
          </a:xfrm>
          <a:custGeom>
            <a:avLst/>
            <a:gdLst/>
            <a:ahLst/>
            <a:cxnLst/>
            <a:rect l="l" t="t" r="r" b="b"/>
            <a:pathLst>
              <a:path w="18697" h="18665" extrusionOk="0">
                <a:moveTo>
                  <a:pt x="1" y="1"/>
                </a:moveTo>
                <a:lnTo>
                  <a:pt x="1" y="18664"/>
                </a:lnTo>
                <a:lnTo>
                  <a:pt x="18697" y="18664"/>
                </a:lnTo>
                <a:lnTo>
                  <a:pt x="18697" y="1"/>
                </a:lnTo>
                <a:close/>
              </a:path>
            </a:pathLst>
          </a:cu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53"/>
          <p:cNvSpPr/>
          <p:nvPr/>
        </p:nvSpPr>
        <p:spPr>
          <a:xfrm>
            <a:off x="5939149" y="1583981"/>
            <a:ext cx="621311" cy="621358"/>
          </a:xfrm>
          <a:custGeom>
            <a:avLst/>
            <a:gdLst/>
            <a:ahLst/>
            <a:cxnLst/>
            <a:rect l="l" t="t" r="r" b="b"/>
            <a:pathLst>
              <a:path w="18665" h="18665" extrusionOk="0">
                <a:moveTo>
                  <a:pt x="1" y="1"/>
                </a:moveTo>
                <a:lnTo>
                  <a:pt x="1" y="18664"/>
                </a:lnTo>
                <a:lnTo>
                  <a:pt x="18665" y="18664"/>
                </a:lnTo>
                <a:lnTo>
                  <a:pt x="1866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53"/>
          <p:cNvSpPr/>
          <p:nvPr/>
        </p:nvSpPr>
        <p:spPr>
          <a:xfrm>
            <a:off x="6083456" y="1693802"/>
            <a:ext cx="332742" cy="70042"/>
          </a:xfrm>
          <a:custGeom>
            <a:avLst/>
            <a:gdLst/>
            <a:ahLst/>
            <a:cxnLst/>
            <a:rect l="l" t="t" r="r" b="b"/>
            <a:pathLst>
              <a:path w="9996" h="2104" extrusionOk="0">
                <a:moveTo>
                  <a:pt x="0" y="1"/>
                </a:moveTo>
                <a:lnTo>
                  <a:pt x="0" y="2103"/>
                </a:lnTo>
                <a:lnTo>
                  <a:pt x="9995" y="2103"/>
                </a:lnTo>
                <a:lnTo>
                  <a:pt x="9995" y="1"/>
                </a:lnTo>
                <a:close/>
              </a:path>
            </a:pathLst>
          </a:custGeom>
          <a:solidFill>
            <a:srgbClr val="FDFC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53"/>
          <p:cNvSpPr/>
          <p:nvPr/>
        </p:nvSpPr>
        <p:spPr>
          <a:xfrm>
            <a:off x="6543240" y="2065274"/>
            <a:ext cx="516489" cy="165884"/>
          </a:xfrm>
          <a:custGeom>
            <a:avLst/>
            <a:gdLst/>
            <a:ahLst/>
            <a:cxnLst/>
            <a:rect l="l" t="t" r="r" b="b"/>
            <a:pathLst>
              <a:path w="15516" h="4983" extrusionOk="0">
                <a:moveTo>
                  <a:pt x="13102" y="0"/>
                </a:moveTo>
                <a:cubicBezTo>
                  <a:pt x="13080" y="0"/>
                  <a:pt x="13058" y="1"/>
                  <a:pt x="13036" y="1"/>
                </a:cubicBezTo>
                <a:lnTo>
                  <a:pt x="0" y="2783"/>
                </a:lnTo>
                <a:lnTo>
                  <a:pt x="356" y="4983"/>
                </a:lnTo>
                <a:lnTo>
                  <a:pt x="12907" y="4433"/>
                </a:lnTo>
                <a:cubicBezTo>
                  <a:pt x="12990" y="4442"/>
                  <a:pt x="13072" y="4447"/>
                  <a:pt x="13153" y="4447"/>
                </a:cubicBezTo>
                <a:cubicBezTo>
                  <a:pt x="14465" y="4447"/>
                  <a:pt x="15515" y="3250"/>
                  <a:pt x="15333" y="1910"/>
                </a:cubicBezTo>
                <a:cubicBezTo>
                  <a:pt x="15174" y="800"/>
                  <a:pt x="14207" y="0"/>
                  <a:pt x="13102" y="0"/>
                </a:cubicBez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53"/>
          <p:cNvSpPr/>
          <p:nvPr/>
        </p:nvSpPr>
        <p:spPr>
          <a:xfrm>
            <a:off x="6239580" y="2125094"/>
            <a:ext cx="357508" cy="117913"/>
          </a:xfrm>
          <a:custGeom>
            <a:avLst/>
            <a:gdLst/>
            <a:ahLst/>
            <a:cxnLst/>
            <a:rect l="l" t="t" r="r" b="b"/>
            <a:pathLst>
              <a:path w="10740" h="3542" extrusionOk="0">
                <a:moveTo>
                  <a:pt x="6404" y="0"/>
                </a:moveTo>
                <a:cubicBezTo>
                  <a:pt x="6115" y="0"/>
                  <a:pt x="5823" y="27"/>
                  <a:pt x="5532" y="80"/>
                </a:cubicBezTo>
                <a:cubicBezTo>
                  <a:pt x="4991" y="216"/>
                  <a:pt x="4434" y="272"/>
                  <a:pt x="3883" y="272"/>
                </a:cubicBezTo>
                <a:cubicBezTo>
                  <a:pt x="3644" y="272"/>
                  <a:pt x="3406" y="262"/>
                  <a:pt x="3171" y="242"/>
                </a:cubicBezTo>
                <a:cubicBezTo>
                  <a:pt x="3151" y="239"/>
                  <a:pt x="3132" y="238"/>
                  <a:pt x="3113" y="238"/>
                </a:cubicBezTo>
                <a:cubicBezTo>
                  <a:pt x="2912" y="238"/>
                  <a:pt x="2744" y="388"/>
                  <a:pt x="2685" y="566"/>
                </a:cubicBezTo>
                <a:cubicBezTo>
                  <a:pt x="2621" y="792"/>
                  <a:pt x="2750" y="1018"/>
                  <a:pt x="2944" y="1116"/>
                </a:cubicBezTo>
                <a:cubicBezTo>
                  <a:pt x="3591" y="1342"/>
                  <a:pt x="4303" y="1439"/>
                  <a:pt x="4982" y="1471"/>
                </a:cubicBezTo>
                <a:lnTo>
                  <a:pt x="292" y="2862"/>
                </a:lnTo>
                <a:cubicBezTo>
                  <a:pt x="98" y="2959"/>
                  <a:pt x="1" y="3186"/>
                  <a:pt x="98" y="3347"/>
                </a:cubicBezTo>
                <a:cubicBezTo>
                  <a:pt x="162" y="3477"/>
                  <a:pt x="324" y="3541"/>
                  <a:pt x="453" y="3541"/>
                </a:cubicBezTo>
                <a:lnTo>
                  <a:pt x="6082" y="3250"/>
                </a:lnTo>
                <a:cubicBezTo>
                  <a:pt x="6082" y="3250"/>
                  <a:pt x="7958" y="3186"/>
                  <a:pt x="9511" y="3186"/>
                </a:cubicBezTo>
                <a:cubicBezTo>
                  <a:pt x="9931" y="3186"/>
                  <a:pt x="10319" y="2927"/>
                  <a:pt x="10513" y="2539"/>
                </a:cubicBezTo>
                <a:cubicBezTo>
                  <a:pt x="10740" y="1957"/>
                  <a:pt x="10449" y="1310"/>
                  <a:pt x="9899" y="1116"/>
                </a:cubicBezTo>
                <a:lnTo>
                  <a:pt x="9058" y="792"/>
                </a:lnTo>
                <a:cubicBezTo>
                  <a:pt x="8243" y="274"/>
                  <a:pt x="7335" y="0"/>
                  <a:pt x="6404" y="0"/>
                </a:cubicBez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53"/>
          <p:cNvSpPr/>
          <p:nvPr/>
        </p:nvSpPr>
        <p:spPr>
          <a:xfrm>
            <a:off x="6894270" y="1827324"/>
            <a:ext cx="212141" cy="381337"/>
          </a:xfrm>
          <a:custGeom>
            <a:avLst/>
            <a:gdLst/>
            <a:ahLst/>
            <a:cxnLst/>
            <a:rect l="l" t="t" r="r" b="b"/>
            <a:pathLst>
              <a:path w="6373" h="11455" extrusionOk="0">
                <a:moveTo>
                  <a:pt x="647" y="1"/>
                </a:moveTo>
                <a:lnTo>
                  <a:pt x="97" y="8799"/>
                </a:lnTo>
                <a:cubicBezTo>
                  <a:pt x="0" y="10158"/>
                  <a:pt x="1003" y="11354"/>
                  <a:pt x="2362" y="11451"/>
                </a:cubicBezTo>
                <a:cubicBezTo>
                  <a:pt x="2403" y="11454"/>
                  <a:pt x="2445" y="11455"/>
                  <a:pt x="2487" y="11455"/>
                </a:cubicBezTo>
                <a:cubicBezTo>
                  <a:pt x="3634" y="11455"/>
                  <a:pt x="4666" y="10601"/>
                  <a:pt x="4885" y="9446"/>
                </a:cubicBezTo>
                <a:lnTo>
                  <a:pt x="6373" y="680"/>
                </a:lnTo>
                <a:lnTo>
                  <a:pt x="647" y="1"/>
                </a:lnTo>
                <a:close/>
              </a:path>
            </a:pathLst>
          </a:custGeom>
          <a:solidFill>
            <a:srgbClr val="9B67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53"/>
          <p:cNvSpPr/>
          <p:nvPr/>
        </p:nvSpPr>
        <p:spPr>
          <a:xfrm>
            <a:off x="6913644" y="1587210"/>
            <a:ext cx="239071" cy="302606"/>
          </a:xfrm>
          <a:custGeom>
            <a:avLst/>
            <a:gdLst/>
            <a:ahLst/>
            <a:cxnLst/>
            <a:rect l="l" t="t" r="r" b="b"/>
            <a:pathLst>
              <a:path w="7182" h="9090" extrusionOk="0">
                <a:moveTo>
                  <a:pt x="3690" y="0"/>
                </a:moveTo>
                <a:cubicBezTo>
                  <a:pt x="1873" y="0"/>
                  <a:pt x="322" y="1380"/>
                  <a:pt x="162" y="3203"/>
                </a:cubicBezTo>
                <a:lnTo>
                  <a:pt x="1" y="8087"/>
                </a:lnTo>
                <a:lnTo>
                  <a:pt x="6826" y="9090"/>
                </a:lnTo>
                <a:lnTo>
                  <a:pt x="7020" y="3656"/>
                </a:lnTo>
                <a:cubicBezTo>
                  <a:pt x="7182" y="1715"/>
                  <a:pt x="5694" y="33"/>
                  <a:pt x="3753" y="1"/>
                </a:cubicBezTo>
                <a:cubicBezTo>
                  <a:pt x="3732" y="0"/>
                  <a:pt x="3711" y="0"/>
                  <a:pt x="36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53"/>
          <p:cNvSpPr/>
          <p:nvPr/>
        </p:nvSpPr>
        <p:spPr>
          <a:xfrm>
            <a:off x="6913644" y="1718569"/>
            <a:ext cx="7590" cy="137887"/>
          </a:xfrm>
          <a:custGeom>
            <a:avLst/>
            <a:gdLst/>
            <a:ahLst/>
            <a:cxnLst/>
            <a:rect l="l" t="t" r="r" b="b"/>
            <a:pathLst>
              <a:path w="228" h="4142" fill="none" extrusionOk="0">
                <a:moveTo>
                  <a:pt x="1" y="4141"/>
                </a:moveTo>
                <a:lnTo>
                  <a:pt x="227" y="1"/>
                </a:lnTo>
              </a:path>
            </a:pathLst>
          </a:custGeom>
          <a:noFill/>
          <a:ln w="3225" cap="rnd" cmpd="sng">
            <a:solidFill>
              <a:srgbClr val="1D1F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53"/>
          <p:cNvSpPr/>
          <p:nvPr/>
        </p:nvSpPr>
        <p:spPr>
          <a:xfrm>
            <a:off x="5374793" y="3981399"/>
            <a:ext cx="4068177" cy="18"/>
          </a:xfrm>
          <a:custGeom>
            <a:avLst/>
            <a:gdLst/>
            <a:ahLst/>
            <a:cxnLst/>
            <a:rect l="l" t="t" r="r" b="b"/>
            <a:pathLst>
              <a:path w="221699" h="1" fill="none" extrusionOk="0">
                <a:moveTo>
                  <a:pt x="221698" y="1"/>
                </a:moveTo>
                <a:lnTo>
                  <a:pt x="0" y="1"/>
                </a:lnTo>
              </a:path>
            </a:pathLst>
          </a:custGeom>
          <a:noFill/>
          <a:ln w="12450" cap="flat" cmpd="sng">
            <a:solidFill>
              <a:srgbClr val="34394A"/>
            </a:solidFill>
            <a:prstDash val="solid"/>
            <a:miter lim="414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E516EB-3A81-4175-B797-33E870C5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0" y="1641202"/>
            <a:ext cx="4154161" cy="2168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732E71-7490-4020-BE9B-A675932F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90" y="1637946"/>
            <a:ext cx="3851380" cy="2204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0A3D0-B1A2-47AD-BCEB-0587B2A89F02}"/>
              </a:ext>
            </a:extLst>
          </p:cNvPr>
          <p:cNvSpPr txBox="1"/>
          <p:nvPr/>
        </p:nvSpPr>
        <p:spPr>
          <a:xfrm>
            <a:off x="2694754" y="484450"/>
            <a:ext cx="5038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SIGN UP &amp; LOGIN FORM</a:t>
            </a:r>
          </a:p>
        </p:txBody>
      </p:sp>
    </p:spTree>
    <p:extLst>
      <p:ext uri="{BB962C8B-B14F-4D97-AF65-F5344CB8AC3E}">
        <p14:creationId xmlns:p14="http://schemas.microsoft.com/office/powerpoint/2010/main" val="423592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EE421B-69F3-4502-91B2-574C60CC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79669"/>
            <a:ext cx="7073411" cy="35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11185-F1A6-48E2-8811-BD5B3353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756920"/>
            <a:ext cx="705612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4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3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63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63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639618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Oswald Semi-Bold 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fonts.googleapis.com/css2?family=Poppins:ital,wght@0,300;0,500;0,600;1,200&amp;display=swap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Lato Regular</a:t>
            </a:r>
            <a:endParaRPr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https://google</a:t>
            </a:r>
            <a:r>
              <a:rPr lang="en" dirty="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 color shdes.com</a:t>
            </a: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9" name="Google Shape;1589;p63"/>
          <p:cNvGrpSpPr/>
          <p:nvPr/>
        </p:nvGrpSpPr>
        <p:grpSpPr>
          <a:xfrm>
            <a:off x="1541475" y="3498875"/>
            <a:ext cx="6100525" cy="754200"/>
            <a:chOff x="1541475" y="3498875"/>
            <a:chExt cx="6100525" cy="754200"/>
          </a:xfrm>
        </p:grpSpPr>
        <p:sp>
          <p:nvSpPr>
            <p:cNvPr id="1590" name="Google Shape;1590;p63"/>
            <p:cNvSpPr/>
            <p:nvPr/>
          </p:nvSpPr>
          <p:spPr>
            <a:xfrm>
              <a:off x="260330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63"/>
            <p:cNvSpPr/>
            <p:nvPr/>
          </p:nvSpPr>
          <p:spPr>
            <a:xfrm>
              <a:off x="3665120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ECAF0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3"/>
            <p:cNvSpPr/>
            <p:nvPr/>
          </p:nvSpPr>
          <p:spPr>
            <a:xfrm>
              <a:off x="4726939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DFAC6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3"/>
            <p:cNvSpPr/>
            <p:nvPr/>
          </p:nvSpPr>
          <p:spPr>
            <a:xfrm>
              <a:off x="1541475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3"/>
            <p:cNvSpPr txBox="1"/>
            <p:nvPr/>
          </p:nvSpPr>
          <p:spPr>
            <a:xfrm>
              <a:off x="260330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tx1"/>
                  </a:solidFill>
                </a:rPr>
                <a:t>#f1f1f1</a:t>
              </a:r>
              <a:endParaRPr sz="1000" dirty="0">
                <a:solidFill>
                  <a:schemeClr val="tx1"/>
                </a:solidFill>
              </a:endParaRPr>
            </a:p>
          </p:txBody>
        </p:sp>
        <p:sp>
          <p:nvSpPr>
            <p:cNvPr id="1595" name="Google Shape;1595;p63"/>
            <p:cNvSpPr txBox="1"/>
            <p:nvPr/>
          </p:nvSpPr>
          <p:spPr>
            <a:xfrm>
              <a:off x="366512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#b4a7d6ff</a:t>
              </a:r>
              <a:endParaRPr sz="1000" dirty="0">
                <a:solidFill>
                  <a:srgbClr val="FFFFFF"/>
                </a:solidFill>
              </a:endParaRPr>
            </a:p>
          </p:txBody>
        </p:sp>
        <p:sp>
          <p:nvSpPr>
            <p:cNvPr id="1596" name="Google Shape;1596;p63"/>
            <p:cNvSpPr txBox="1"/>
            <p:nvPr/>
          </p:nvSpPr>
          <p:spPr>
            <a:xfrm>
              <a:off x="472695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#8e7cc3ff</a:t>
              </a:r>
              <a:endParaRPr sz="1000" dirty="0">
                <a:solidFill>
                  <a:srgbClr val="FFFFFF"/>
                </a:solidFill>
              </a:endParaRPr>
            </a:p>
          </p:txBody>
        </p:sp>
        <p:sp>
          <p:nvSpPr>
            <p:cNvPr id="1597" name="Google Shape;1597;p63"/>
            <p:cNvSpPr txBox="1"/>
            <p:nvPr/>
          </p:nvSpPr>
          <p:spPr>
            <a:xfrm>
              <a:off x="154147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#</a:t>
              </a:r>
              <a:r>
                <a:rPr lang="en" sz="1000" dirty="0">
                  <a:solidFill>
                    <a:srgbClr val="FF0000"/>
                  </a:solidFill>
                </a:rPr>
                <a:t>f6b26bff</a:t>
              </a:r>
              <a:endParaRPr sz="1000" dirty="0">
                <a:solidFill>
                  <a:srgbClr val="FF0000"/>
                </a:solidFill>
              </a:endParaRPr>
            </a:p>
          </p:txBody>
        </p:sp>
        <p:sp>
          <p:nvSpPr>
            <p:cNvPr id="1598" name="Google Shape;1598;p63"/>
            <p:cNvSpPr/>
            <p:nvPr/>
          </p:nvSpPr>
          <p:spPr>
            <a:xfrm>
              <a:off x="5788764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351C7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3"/>
            <p:cNvSpPr txBox="1"/>
            <p:nvPr/>
          </p:nvSpPr>
          <p:spPr>
            <a:xfrm>
              <a:off x="578877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FFFF"/>
                  </a:solidFill>
                </a:rPr>
                <a:t>#351c75ff</a:t>
              </a:r>
              <a:endParaRPr sz="1000" dirty="0">
                <a:solidFill>
                  <a:srgbClr val="FFFFFF"/>
                </a:solidFill>
              </a:endParaRPr>
            </a:p>
          </p:txBody>
        </p:sp>
        <p:sp>
          <p:nvSpPr>
            <p:cNvPr id="1600" name="Google Shape;1600;p63"/>
            <p:cNvSpPr/>
            <p:nvPr/>
          </p:nvSpPr>
          <p:spPr>
            <a:xfrm>
              <a:off x="6850589" y="3498875"/>
              <a:ext cx="791400" cy="754200"/>
            </a:xfrm>
            <a:prstGeom prst="roundRect">
              <a:avLst>
                <a:gd name="adj" fmla="val 16667"/>
              </a:avLst>
            </a:prstGeom>
            <a:solidFill>
              <a:srgbClr val="20124D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3"/>
            <p:cNvSpPr txBox="1"/>
            <p:nvPr/>
          </p:nvSpPr>
          <p:spPr>
            <a:xfrm>
              <a:off x="685060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#20124dff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ransport Consulting by Slidesgo">
  <a:themeElements>
    <a:clrScheme name="Simple Light">
      <a:dk1>
        <a:srgbClr val="FFFFFF"/>
      </a:dk1>
      <a:lt1>
        <a:srgbClr val="20124D"/>
      </a:lt1>
      <a:dk2>
        <a:srgbClr val="20124D"/>
      </a:dk2>
      <a:lt2>
        <a:srgbClr val="20124D"/>
      </a:lt2>
      <a:accent1>
        <a:srgbClr val="D9D2E9"/>
      </a:accent1>
      <a:accent2>
        <a:srgbClr val="B4A7D6"/>
      </a:accent2>
      <a:accent3>
        <a:srgbClr val="8C7CC3"/>
      </a:accent3>
      <a:accent4>
        <a:srgbClr val="F6B26B"/>
      </a:accent4>
      <a:accent5>
        <a:srgbClr val="20124D"/>
      </a:accent5>
      <a:accent6>
        <a:srgbClr val="351C75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Transport Consulting by Slidesgo</Template>
  <TotalTime>257</TotalTime>
  <Words>237</Words>
  <Application>Microsoft Office PowerPoint</Application>
  <PresentationFormat>On-screen Show (16:9)</PresentationFormat>
  <Paragraphs>35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 Black</vt:lpstr>
      <vt:lpstr>Consolas</vt:lpstr>
      <vt:lpstr>Proxima Nova</vt:lpstr>
      <vt:lpstr>Times New Roman</vt:lpstr>
      <vt:lpstr>Arial</vt:lpstr>
      <vt:lpstr>Lato Black</vt:lpstr>
      <vt:lpstr>Lato</vt:lpstr>
      <vt:lpstr>Proxima Nova Semibold</vt:lpstr>
      <vt:lpstr>Oswald</vt:lpstr>
      <vt:lpstr>Oswald SemiBold</vt:lpstr>
      <vt:lpstr>Transport Consulting by Slidesgo</vt:lpstr>
      <vt:lpstr>Slidesgo Final Pages</vt:lpstr>
      <vt:lpstr>Ride &amp;  Drive</vt:lpstr>
      <vt:lpstr>TABLE OF CONTENTS</vt:lpstr>
      <vt:lpstr>introduction</vt:lpstr>
      <vt:lpstr>Objective</vt:lpstr>
      <vt:lpstr>Designing </vt:lpstr>
      <vt:lpstr>PowerPoint Presentation</vt:lpstr>
      <vt:lpstr>PowerPoint Presentation</vt:lpstr>
      <vt:lpstr>PowerPoint Presentation</vt:lpstr>
      <vt:lpstr>Fonts &amp; colors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&amp;  Drive</dc:title>
  <dc:creator>rahul gupta</dc:creator>
  <cp:lastModifiedBy>rahul gupta</cp:lastModifiedBy>
  <cp:revision>47</cp:revision>
  <dcterms:created xsi:type="dcterms:W3CDTF">2022-04-25T03:54:47Z</dcterms:created>
  <dcterms:modified xsi:type="dcterms:W3CDTF">2022-04-30T05:44:02Z</dcterms:modified>
</cp:coreProperties>
</file>