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E318-43AF-4B8D-9BBE-204A3F101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80822-6A16-4CE8-ADCF-8058416B6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E6E6-D56F-4FB7-9DC3-31ABE99E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9BBD-469D-4C16-A605-F808724F2B95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DAB51-2976-4A62-AA15-0289372C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18ACE-E126-4B8A-A5A5-D33370EA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753-B735-4F39-B61A-658EEDA56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61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18AD-5FB6-47BD-A874-F87DC354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67702-3AB6-4DFC-9748-60144FCFE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81470-EDBB-4762-8DDF-5CC333B4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9BBD-469D-4C16-A605-F808724F2B95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95449-84F6-4A49-9332-BC188FE0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228D-D766-4576-A1CA-33CFE9C5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753-B735-4F39-B61A-658EEDA56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49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52134-CBCD-4770-B559-73DD9305D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BB063-BD6D-4144-87A3-334696A02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1E5B9-77EF-4A31-89A6-338C2BAC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9BBD-469D-4C16-A605-F808724F2B95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D871-4CD4-4728-B32C-03375142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A434-9907-4EC0-B248-ADF81EC8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753-B735-4F39-B61A-658EEDA56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72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E850-D3B3-49AD-B29F-4605B6F2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63AB-BCF0-40D0-A35B-478F1EB9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07F73-DBB3-4AA3-87B5-5FFEB4F4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9BBD-469D-4C16-A605-F808724F2B95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0F03E-91F1-4C10-A9CE-A38C3A98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35E92-0E24-498F-89A3-8C4B0E57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753-B735-4F39-B61A-658EEDA56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13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8225-BACC-4155-94D6-B5820263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905A4-FF8E-43B0-A35A-C6DE14075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24C7-240E-4541-B456-7734776C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9BBD-469D-4C16-A605-F808724F2B95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65E8-A0EC-42E7-871A-ED65D2FB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CD62-8472-43C4-BD1D-04611634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753-B735-4F39-B61A-658EEDA56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45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CD2B-79A8-47B0-A48F-0A833FCA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EFA6-AF0D-429F-AA34-A58A4C0EA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1428C-12CC-4C1F-A95F-02BC0EF61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E80A6-5811-4203-A29D-B8E61E91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9BBD-469D-4C16-A605-F808724F2B95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83B1E-A99B-42A3-8C38-290CADBE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07E42-11C1-4271-A17F-178F11F0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753-B735-4F39-B61A-658EEDA56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3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CA03-80A9-4954-833E-8411D5DA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D89F8-D2FA-488B-9542-CECE2744B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420A-5766-4611-A769-B6292E786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18F87-3F30-400F-ACBF-B2C9487C7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9EFC1-4D55-4C1A-9A33-6B57C12AE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AEFB9-FE3C-46E4-B785-D20B0ACE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9BBD-469D-4C16-A605-F808724F2B95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758DA-B892-4A36-B57D-5D0E059F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992C2-02C6-4593-887E-D534D0B3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753-B735-4F39-B61A-658EEDA56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16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64B5-4D59-4CE4-8C5A-FB7E2570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D4034-A6F8-4CD2-A49C-17AB0E71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9BBD-469D-4C16-A605-F808724F2B95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1439E-A1CA-470D-AAFF-431A2300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4800C-DF63-4736-9E3C-5770192A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753-B735-4F39-B61A-658EEDA56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7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34FAB-EDD7-4899-9ED9-01AC1FAA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9BBD-469D-4C16-A605-F808724F2B95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7D222-07A4-4CC8-982F-94F51EE0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DEA31-FC07-4E07-B124-F9A282C0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753-B735-4F39-B61A-658EEDA56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4CF5-F57A-432F-8820-FE414152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68B0-634D-4DB6-9559-9AEE1B297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BC3D5-3369-4F61-BD9A-B416AFA1E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6162F-34CC-499F-9023-71FD84B2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9BBD-469D-4C16-A605-F808724F2B95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F0C02-216F-4DDB-ABD1-D3CAD3AA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7A6DD-451B-401D-8B94-44649718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753-B735-4F39-B61A-658EEDA56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03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3AD1-039A-4E98-BB39-28C4588D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EAD1B-6574-4F85-ABA1-C8B63ECD2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09E22-AB04-4131-AF95-C60077930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C8A4C-DAB1-4419-BD61-7233F574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9BBD-469D-4C16-A605-F808724F2B95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A49CE-BFF1-4C34-82E7-4DC55A84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3E4B7-CCBA-4D90-8B5E-FAEFE1B7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753-B735-4F39-B61A-658EEDA56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73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3F4AA-6459-4634-A72D-CA0560FC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8E9E0-74EB-4C74-8A79-E6A13E370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5E2AC-93FF-4D27-A5FD-077BFFCF1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C9BBD-469D-4C16-A605-F808724F2B95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46A1-E691-4F43-84C0-44AC03221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007E-955D-4579-9C64-918D26FE7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1753-B735-4F39-B61A-658EEDA56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49CEE3-3A2F-41F3-B297-3602047EC4EF}"/>
              </a:ext>
            </a:extLst>
          </p:cNvPr>
          <p:cNvSpPr txBox="1"/>
          <p:nvPr/>
        </p:nvSpPr>
        <p:spPr>
          <a:xfrm>
            <a:off x="3094892" y="-293151"/>
            <a:ext cx="6513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>
                <a:solidFill>
                  <a:schemeClr val="bg1"/>
                </a:solidFill>
              </a:rPr>
              <a:t>ufdhdijskjdhfi</a:t>
            </a:r>
            <a:endParaRPr lang="en-IN" sz="8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7828B1-1728-42DC-9127-08198E36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00"/>
            <a:ext cx="1230454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3C7C78-ABA1-4174-8086-0279E7A422A8}"/>
              </a:ext>
            </a:extLst>
          </p:cNvPr>
          <p:cNvSpPr txBox="1"/>
          <p:nvPr/>
        </p:nvSpPr>
        <p:spPr>
          <a:xfrm>
            <a:off x="-106018" y="101600"/>
            <a:ext cx="11092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   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08AEB8-193C-4843-B25F-C96CE6534C2A}"/>
              </a:ext>
            </a:extLst>
          </p:cNvPr>
          <p:cNvSpPr txBox="1"/>
          <p:nvPr/>
        </p:nvSpPr>
        <p:spPr>
          <a:xfrm>
            <a:off x="291548" y="4784035"/>
            <a:ext cx="280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Submitted To:-</a:t>
            </a:r>
          </a:p>
          <a:p>
            <a:r>
              <a:rPr lang="en-US" dirty="0">
                <a:solidFill>
                  <a:schemeClr val="bg1"/>
                </a:solidFill>
              </a:rPr>
              <a:t>Mr. </a:t>
            </a:r>
            <a:r>
              <a:rPr lang="en-US" dirty="0" err="1">
                <a:solidFill>
                  <a:schemeClr val="bg1"/>
                </a:solidFill>
              </a:rPr>
              <a:t>Shairy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5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49CEE3-3A2F-41F3-B297-3602047EC4EF}"/>
              </a:ext>
            </a:extLst>
          </p:cNvPr>
          <p:cNvSpPr txBox="1"/>
          <p:nvPr/>
        </p:nvSpPr>
        <p:spPr>
          <a:xfrm>
            <a:off x="3094892" y="-293151"/>
            <a:ext cx="6513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>
                <a:solidFill>
                  <a:schemeClr val="bg1"/>
                </a:solidFill>
              </a:rPr>
              <a:t>ufdhdijskjdhfi</a:t>
            </a:r>
            <a:endParaRPr lang="en-IN" sz="8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7828B1-1728-42DC-9127-08198E36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84FC08-234A-41AA-B10F-E7401C69C751}"/>
              </a:ext>
            </a:extLst>
          </p:cNvPr>
          <p:cNvSpPr txBox="1"/>
          <p:nvPr/>
        </p:nvSpPr>
        <p:spPr>
          <a:xfrm>
            <a:off x="420914" y="377371"/>
            <a:ext cx="1027611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Objectives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-- An Implementation of The Famous Game Tic Tac Toe Programmed so that you can play it with your friends in your leisure time.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-- The game is very popular &amp; fairly simple by itself.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-- The goal of this tic tac toe is to be one of the players to get three same symbols in a row – horizontally , vertically or diagonally on a 3x3 grid.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-- opponent can prevent a win by blocking the completion of the opponent’s line.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8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49CEE3-3A2F-41F3-B297-3602047EC4EF}"/>
              </a:ext>
            </a:extLst>
          </p:cNvPr>
          <p:cNvSpPr txBox="1"/>
          <p:nvPr/>
        </p:nvSpPr>
        <p:spPr>
          <a:xfrm>
            <a:off x="3094892" y="-293151"/>
            <a:ext cx="6513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>
                <a:solidFill>
                  <a:schemeClr val="bg1"/>
                </a:solidFill>
              </a:rPr>
              <a:t>ufdhdijskjdhfi</a:t>
            </a:r>
            <a:endParaRPr lang="en-IN" sz="8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7828B1-1728-42DC-9127-08198E36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EE098E-EC35-44B1-A615-9EAFF6B31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" y="368568"/>
            <a:ext cx="3086100" cy="6059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4FD71E-FD8B-459C-ADC9-5587186BB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74" y="261256"/>
            <a:ext cx="3086100" cy="62992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68F7C4-1971-4946-AA1F-07DBC2CEC5DF}"/>
              </a:ext>
            </a:extLst>
          </p:cNvPr>
          <p:cNvSpPr txBox="1"/>
          <p:nvPr/>
        </p:nvSpPr>
        <p:spPr>
          <a:xfrm>
            <a:off x="4108174" y="649357"/>
            <a:ext cx="357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page</a:t>
            </a:r>
          </a:p>
          <a:p>
            <a:r>
              <a:rPr lang="en-US" dirty="0">
                <a:solidFill>
                  <a:schemeClr val="bg1"/>
                </a:solidFill>
              </a:rPr>
              <a:t> launch activity</a:t>
            </a:r>
          </a:p>
          <a:p>
            <a:r>
              <a:rPr lang="en-US" dirty="0">
                <a:solidFill>
                  <a:schemeClr val="bg1"/>
                </a:solidFill>
              </a:rPr>
              <a:t>(play button)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DE5F4-0854-4574-8B06-3F4A5AB7CD10}"/>
              </a:ext>
            </a:extLst>
          </p:cNvPr>
          <p:cNvSpPr txBox="1"/>
          <p:nvPr/>
        </p:nvSpPr>
        <p:spPr>
          <a:xfrm>
            <a:off x="6851374" y="4267200"/>
            <a:ext cx="1232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page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(enter names)</a:t>
            </a:r>
          </a:p>
        </p:txBody>
      </p:sp>
    </p:spTree>
    <p:extLst>
      <p:ext uri="{BB962C8B-B14F-4D97-AF65-F5344CB8AC3E}">
        <p14:creationId xmlns:p14="http://schemas.microsoft.com/office/powerpoint/2010/main" val="231316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49CEE3-3A2F-41F3-B297-3602047EC4EF}"/>
              </a:ext>
            </a:extLst>
          </p:cNvPr>
          <p:cNvSpPr txBox="1"/>
          <p:nvPr/>
        </p:nvSpPr>
        <p:spPr>
          <a:xfrm>
            <a:off x="3094892" y="-293151"/>
            <a:ext cx="6513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>
                <a:solidFill>
                  <a:schemeClr val="bg1"/>
                </a:solidFill>
              </a:rPr>
              <a:t>ufdhdijskjdhfi</a:t>
            </a:r>
            <a:endParaRPr lang="en-IN" sz="8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7828B1-1728-42DC-9127-08198E36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DA4E16-96BF-4AC5-A8F5-48E46852C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98" y="526142"/>
            <a:ext cx="3086100" cy="580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8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49CEE3-3A2F-41F3-B297-3602047EC4EF}"/>
              </a:ext>
            </a:extLst>
          </p:cNvPr>
          <p:cNvSpPr txBox="1"/>
          <p:nvPr/>
        </p:nvSpPr>
        <p:spPr>
          <a:xfrm>
            <a:off x="3094892" y="-293151"/>
            <a:ext cx="6513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>
                <a:solidFill>
                  <a:schemeClr val="bg1"/>
                </a:solidFill>
              </a:rPr>
              <a:t>ufdhdijskjdhfi</a:t>
            </a:r>
            <a:endParaRPr lang="en-IN" sz="8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7828B1-1728-42DC-9127-08198E36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9066F1-5227-48F4-916F-B5BC78935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" y="0"/>
            <a:ext cx="30861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9D04C7-E9A9-43FE-9A19-E45EC4C8C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722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2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49CEE3-3A2F-41F3-B297-3602047EC4EF}"/>
              </a:ext>
            </a:extLst>
          </p:cNvPr>
          <p:cNvSpPr txBox="1"/>
          <p:nvPr/>
        </p:nvSpPr>
        <p:spPr>
          <a:xfrm>
            <a:off x="3094892" y="-293151"/>
            <a:ext cx="6513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>
                <a:solidFill>
                  <a:schemeClr val="bg1"/>
                </a:solidFill>
              </a:rPr>
              <a:t>ufdhdijskjdhfi</a:t>
            </a:r>
            <a:endParaRPr lang="en-IN" sz="8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7828B1-1728-42DC-9127-08198E36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AEA216-F383-4D80-B6AF-5B6C0772F545}"/>
              </a:ext>
            </a:extLst>
          </p:cNvPr>
          <p:cNvSpPr txBox="1"/>
          <p:nvPr/>
        </p:nvSpPr>
        <p:spPr>
          <a:xfrm>
            <a:off x="132522" y="3036189"/>
            <a:ext cx="8746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Thankyou!</a:t>
            </a:r>
            <a:endParaRPr lang="en-IN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1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49CEE3-3A2F-41F3-B297-3602047EC4EF}"/>
              </a:ext>
            </a:extLst>
          </p:cNvPr>
          <p:cNvSpPr txBox="1"/>
          <p:nvPr/>
        </p:nvSpPr>
        <p:spPr>
          <a:xfrm>
            <a:off x="3094892" y="-293151"/>
            <a:ext cx="6513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>
                <a:solidFill>
                  <a:schemeClr val="bg1"/>
                </a:solidFill>
              </a:rPr>
              <a:t>ufdhdijskjdhfi</a:t>
            </a:r>
            <a:endParaRPr lang="en-IN" sz="8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7828B1-1728-42DC-9127-08198E36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1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12</cp:revision>
  <dcterms:created xsi:type="dcterms:W3CDTF">2022-04-28T12:37:15Z</dcterms:created>
  <dcterms:modified xsi:type="dcterms:W3CDTF">2022-04-29T02:47:28Z</dcterms:modified>
</cp:coreProperties>
</file>