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8" r:id="rId3"/>
    <p:sldId id="257" r:id="rId4"/>
    <p:sldId id="267" r:id="rId5"/>
    <p:sldId id="260" r:id="rId6"/>
    <p:sldId id="264" r:id="rId7"/>
    <p:sldId id="297" r:id="rId8"/>
    <p:sldId id="278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Light" panose="00000400000000000000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Raleway Thin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98440-EB46-4CD3-9174-802789DF9373}" v="197" dt="2022-04-24T08:48:19.682"/>
    <p1510:client id="{C7DC8E15-AC3E-4789-83AA-898B73BA9463}" v="129" dt="2022-04-24T09:32:40.391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l Gupta" userId="7a99235dda94ccc3" providerId="Windows Live" clId="Web-{7EE98440-EB46-4CD3-9174-802789DF9373}"/>
    <pc:docChg chg="modSld sldOrd">
      <pc:chgData name="Amol Gupta" userId="7a99235dda94ccc3" providerId="Windows Live" clId="Web-{7EE98440-EB46-4CD3-9174-802789DF9373}" dt="2022-04-24T08:48:16.698" v="176" actId="20577"/>
      <pc:docMkLst>
        <pc:docMk/>
      </pc:docMkLst>
      <pc:sldChg chg="modSp">
        <pc:chgData name="Amol Gupta" userId="7a99235dda94ccc3" providerId="Windows Live" clId="Web-{7EE98440-EB46-4CD3-9174-802789DF9373}" dt="2022-04-24T08:48:16.698" v="176" actId="20577"/>
        <pc:sldMkLst>
          <pc:docMk/>
          <pc:sldMk cId="0" sldId="258"/>
        </pc:sldMkLst>
        <pc:spChg chg="mod">
          <ac:chgData name="Amol Gupta" userId="7a99235dda94ccc3" providerId="Windows Live" clId="Web-{7EE98440-EB46-4CD3-9174-802789DF9373}" dt="2022-04-24T08:48:16.698" v="176" actId="20577"/>
          <ac:spMkLst>
            <pc:docMk/>
            <pc:sldMk cId="0" sldId="258"/>
            <ac:spMk id="380" creationId="{00000000-0000-0000-0000-000000000000}"/>
          </ac:spMkLst>
        </pc:spChg>
      </pc:sldChg>
      <pc:sldChg chg="addSp delSp modSp ord">
        <pc:chgData name="Amol Gupta" userId="7a99235dda94ccc3" providerId="Windows Live" clId="Web-{7EE98440-EB46-4CD3-9174-802789DF9373}" dt="2022-04-24T08:43:28.363" v="174" actId="14100"/>
        <pc:sldMkLst>
          <pc:docMk/>
          <pc:sldMk cId="0" sldId="264"/>
        </pc:sldMkLst>
        <pc:spChg chg="add del mod">
          <ac:chgData name="Amol Gupta" userId="7a99235dda94ccc3" providerId="Windows Live" clId="Web-{7EE98440-EB46-4CD3-9174-802789DF9373}" dt="2022-04-24T08:31:02.238" v="74"/>
          <ac:spMkLst>
            <pc:docMk/>
            <pc:sldMk cId="0" sldId="264"/>
            <ac:spMk id="3" creationId="{CC90C403-3BBC-E259-F61B-CFA3C10B69F6}"/>
          </ac:spMkLst>
        </pc:spChg>
        <pc:spChg chg="add del mod">
          <ac:chgData name="Amol Gupta" userId="7a99235dda94ccc3" providerId="Windows Live" clId="Web-{7EE98440-EB46-4CD3-9174-802789DF9373}" dt="2022-04-24T08:35:49.025" v="169"/>
          <ac:spMkLst>
            <pc:docMk/>
            <pc:sldMk cId="0" sldId="264"/>
            <ac:spMk id="5" creationId="{849B028C-FB5A-830B-B346-907EE493EF24}"/>
          </ac:spMkLst>
        </pc:spChg>
        <pc:spChg chg="mod">
          <ac:chgData name="Amol Gupta" userId="7a99235dda94ccc3" providerId="Windows Live" clId="Web-{7EE98440-EB46-4CD3-9174-802789DF9373}" dt="2022-04-24T08:30:34.268" v="72" actId="20577"/>
          <ac:spMkLst>
            <pc:docMk/>
            <pc:sldMk cId="0" sldId="264"/>
            <ac:spMk id="997" creationId="{00000000-0000-0000-0000-000000000000}"/>
          </ac:spMkLst>
        </pc:spChg>
        <pc:spChg chg="mod">
          <ac:chgData name="Amol Gupta" userId="7a99235dda94ccc3" providerId="Windows Live" clId="Web-{7EE98440-EB46-4CD3-9174-802789DF9373}" dt="2022-04-24T08:35:17.884" v="167" actId="20577"/>
          <ac:spMkLst>
            <pc:docMk/>
            <pc:sldMk cId="0" sldId="264"/>
            <ac:spMk id="998" creationId="{00000000-0000-0000-0000-000000000000}"/>
          </ac:spMkLst>
        </pc:spChg>
        <pc:spChg chg="del">
          <ac:chgData name="Amol Gupta" userId="7a99235dda94ccc3" providerId="Windows Live" clId="Web-{7EE98440-EB46-4CD3-9174-802789DF9373}" dt="2022-04-24T08:35:41.041" v="168"/>
          <ac:spMkLst>
            <pc:docMk/>
            <pc:sldMk cId="0" sldId="264"/>
            <ac:spMk id="999" creationId="{00000000-0000-0000-0000-000000000000}"/>
          </ac:spMkLst>
        </pc:spChg>
        <pc:spChg chg="del">
          <ac:chgData name="Amol Gupta" userId="7a99235dda94ccc3" providerId="Windows Live" clId="Web-{7EE98440-EB46-4CD3-9174-802789DF9373}" dt="2022-04-24T08:30:54.612" v="73"/>
          <ac:spMkLst>
            <pc:docMk/>
            <pc:sldMk cId="0" sldId="264"/>
            <ac:spMk id="1000" creationId="{00000000-0000-0000-0000-000000000000}"/>
          </ac:spMkLst>
        </pc:spChg>
        <pc:picChg chg="add mod">
          <ac:chgData name="Amol Gupta" userId="7a99235dda94ccc3" providerId="Windows Live" clId="Web-{7EE98440-EB46-4CD3-9174-802789DF9373}" dt="2022-04-24T08:43:28.363" v="174" actId="14100"/>
          <ac:picMkLst>
            <pc:docMk/>
            <pc:sldMk cId="0" sldId="264"/>
            <ac:picMk id="6" creationId="{38459169-250A-BD21-2B9B-05DDABAA9D5D}"/>
          </ac:picMkLst>
        </pc:picChg>
      </pc:sldChg>
      <pc:sldChg chg="addSp delSp modSp">
        <pc:chgData name="Amol Gupta" userId="7a99235dda94ccc3" providerId="Windows Live" clId="Web-{7EE98440-EB46-4CD3-9174-802789DF9373}" dt="2022-04-24T08:28:41.063" v="52" actId="1076"/>
        <pc:sldMkLst>
          <pc:docMk/>
          <pc:sldMk cId="0" sldId="278"/>
        </pc:sldMkLst>
        <pc:spChg chg="add mod">
          <ac:chgData name="Amol Gupta" userId="7a99235dda94ccc3" providerId="Windows Live" clId="Web-{7EE98440-EB46-4CD3-9174-802789DF9373}" dt="2022-04-24T08:28:41.063" v="52" actId="1076"/>
          <ac:spMkLst>
            <pc:docMk/>
            <pc:sldMk cId="0" sldId="278"/>
            <ac:spMk id="2" creationId="{9AD548AE-734C-24BA-E32E-76A288C2B8DD}"/>
          </ac:spMkLst>
        </pc:spChg>
        <pc:spChg chg="mod">
          <ac:chgData name="Amol Gupta" userId="7a99235dda94ccc3" providerId="Windows Live" clId="Web-{7EE98440-EB46-4CD3-9174-802789DF9373}" dt="2022-04-24T08:13:33.355" v="17" actId="1076"/>
          <ac:spMkLst>
            <pc:docMk/>
            <pc:sldMk cId="0" sldId="278"/>
            <ac:spMk id="2223" creationId="{00000000-0000-0000-0000-000000000000}"/>
          </ac:spMkLst>
        </pc:spChg>
        <pc:spChg chg="del mod">
          <ac:chgData name="Amol Gupta" userId="7a99235dda94ccc3" providerId="Windows Live" clId="Web-{7EE98440-EB46-4CD3-9174-802789DF9373}" dt="2022-04-24T08:13:18.839" v="15"/>
          <ac:spMkLst>
            <pc:docMk/>
            <pc:sldMk cId="0" sldId="278"/>
            <ac:spMk id="2224" creationId="{00000000-0000-0000-0000-000000000000}"/>
          </ac:spMkLst>
        </pc:spChg>
      </pc:sldChg>
    </pc:docChg>
  </pc:docChgLst>
  <pc:docChgLst>
    <pc:chgData name="Amol Gupta" userId="7a99235dda94ccc3" providerId="Windows Live" clId="Web-{C7DC8E15-AC3E-4789-83AA-898B73BA9463}"/>
    <pc:docChg chg="delSld modSld">
      <pc:chgData name="Amol Gupta" userId="7a99235dda94ccc3" providerId="Windows Live" clId="Web-{C7DC8E15-AC3E-4789-83AA-898B73BA9463}" dt="2022-04-24T09:32:40.391" v="100" actId="1076"/>
      <pc:docMkLst>
        <pc:docMk/>
      </pc:docMkLst>
      <pc:sldChg chg="del">
        <pc:chgData name="Amol Gupta" userId="7a99235dda94ccc3" providerId="Windows Live" clId="Web-{C7DC8E15-AC3E-4789-83AA-898B73BA9463}" dt="2022-04-24T08:58:14.336" v="7"/>
        <pc:sldMkLst>
          <pc:docMk/>
          <pc:sldMk cId="0" sldId="259"/>
        </pc:sldMkLst>
      </pc:sldChg>
      <pc:sldChg chg="del">
        <pc:chgData name="Amol Gupta" userId="7a99235dda94ccc3" providerId="Windows Live" clId="Web-{C7DC8E15-AC3E-4789-83AA-898B73BA9463}" dt="2022-04-24T08:57:52.507" v="2"/>
        <pc:sldMkLst>
          <pc:docMk/>
          <pc:sldMk cId="0" sldId="261"/>
        </pc:sldMkLst>
      </pc:sldChg>
      <pc:sldChg chg="del">
        <pc:chgData name="Amol Gupta" userId="7a99235dda94ccc3" providerId="Windows Live" clId="Web-{C7DC8E15-AC3E-4789-83AA-898B73BA9463}" dt="2022-04-24T08:58:02.461" v="3"/>
        <pc:sldMkLst>
          <pc:docMk/>
          <pc:sldMk cId="0" sldId="262"/>
        </pc:sldMkLst>
      </pc:sldChg>
      <pc:sldChg chg="del">
        <pc:chgData name="Amol Gupta" userId="7a99235dda94ccc3" providerId="Windows Live" clId="Web-{C7DC8E15-AC3E-4789-83AA-898B73BA9463}" dt="2022-04-24T08:58:02.883" v="4"/>
        <pc:sldMkLst>
          <pc:docMk/>
          <pc:sldMk cId="0" sldId="263"/>
        </pc:sldMkLst>
      </pc:sldChg>
      <pc:sldChg chg="modSp">
        <pc:chgData name="Amol Gupta" userId="7a99235dda94ccc3" providerId="Windows Live" clId="Web-{C7DC8E15-AC3E-4789-83AA-898B73BA9463}" dt="2022-04-24T09:32:40.391" v="100" actId="1076"/>
        <pc:sldMkLst>
          <pc:docMk/>
          <pc:sldMk cId="0" sldId="264"/>
        </pc:sldMkLst>
        <pc:spChg chg="mod">
          <ac:chgData name="Amol Gupta" userId="7a99235dda94ccc3" providerId="Windows Live" clId="Web-{C7DC8E15-AC3E-4789-83AA-898B73BA9463}" dt="2022-04-24T08:57:26.772" v="1" actId="20577"/>
          <ac:spMkLst>
            <pc:docMk/>
            <pc:sldMk cId="0" sldId="264"/>
            <ac:spMk id="997" creationId="{00000000-0000-0000-0000-000000000000}"/>
          </ac:spMkLst>
        </pc:spChg>
        <pc:picChg chg="mod">
          <ac:chgData name="Amol Gupta" userId="7a99235dda94ccc3" providerId="Windows Live" clId="Web-{C7DC8E15-AC3E-4789-83AA-898B73BA9463}" dt="2022-04-24T09:32:40.391" v="100" actId="1076"/>
          <ac:picMkLst>
            <pc:docMk/>
            <pc:sldMk cId="0" sldId="264"/>
            <ac:picMk id="6" creationId="{38459169-250A-BD21-2B9B-05DDABAA9D5D}"/>
          </ac:picMkLst>
        </pc:picChg>
      </pc:sldChg>
      <pc:sldChg chg="del">
        <pc:chgData name="Amol Gupta" userId="7a99235dda94ccc3" providerId="Windows Live" clId="Web-{C7DC8E15-AC3E-4789-83AA-898B73BA9463}" dt="2022-04-24T08:58:03.570" v="5"/>
        <pc:sldMkLst>
          <pc:docMk/>
          <pc:sldMk cId="0" sldId="265"/>
        </pc:sldMkLst>
      </pc:sldChg>
      <pc:sldChg chg="del">
        <pc:chgData name="Amol Gupta" userId="7a99235dda94ccc3" providerId="Windows Live" clId="Web-{C7DC8E15-AC3E-4789-83AA-898B73BA9463}" dt="2022-04-24T08:58:09.633" v="6"/>
        <pc:sldMkLst>
          <pc:docMk/>
          <pc:sldMk cId="0" sldId="266"/>
        </pc:sldMkLst>
      </pc:sldChg>
      <pc:sldChg chg="modSp">
        <pc:chgData name="Amol Gupta" userId="7a99235dda94ccc3" providerId="Windows Live" clId="Web-{C7DC8E15-AC3E-4789-83AA-898B73BA9463}" dt="2022-04-24T09:14:43.036" v="71" actId="1076"/>
        <pc:sldMkLst>
          <pc:docMk/>
          <pc:sldMk cId="0" sldId="267"/>
        </pc:sldMkLst>
        <pc:spChg chg="mod">
          <ac:chgData name="Amol Gupta" userId="7a99235dda94ccc3" providerId="Windows Live" clId="Web-{C7DC8E15-AC3E-4789-83AA-898B73BA9463}" dt="2022-04-24T09:00:49.652" v="30" actId="20577"/>
          <ac:spMkLst>
            <pc:docMk/>
            <pc:sldMk cId="0" sldId="267"/>
            <ac:spMk id="1020" creationId="{00000000-0000-0000-0000-000000000000}"/>
          </ac:spMkLst>
        </pc:spChg>
        <pc:grpChg chg="mod">
          <ac:chgData name="Amol Gupta" userId="7a99235dda94ccc3" providerId="Windows Live" clId="Web-{C7DC8E15-AC3E-4789-83AA-898B73BA9463}" dt="2022-04-24T09:14:42.989" v="67" actId="1076"/>
          <ac:grpSpMkLst>
            <pc:docMk/>
            <pc:sldMk cId="0" sldId="267"/>
            <ac:grpSpMk id="1022" creationId="{00000000-0000-0000-0000-000000000000}"/>
          </ac:grpSpMkLst>
        </pc:grpChg>
        <pc:grpChg chg="mod">
          <ac:chgData name="Amol Gupta" userId="7a99235dda94ccc3" providerId="Windows Live" clId="Web-{C7DC8E15-AC3E-4789-83AA-898B73BA9463}" dt="2022-04-24T09:14:43.005" v="68" actId="1076"/>
          <ac:grpSpMkLst>
            <pc:docMk/>
            <pc:sldMk cId="0" sldId="267"/>
            <ac:grpSpMk id="1026" creationId="{00000000-0000-0000-0000-000000000000}"/>
          </ac:grpSpMkLst>
        </pc:grpChg>
        <pc:grpChg chg="mod">
          <ac:chgData name="Amol Gupta" userId="7a99235dda94ccc3" providerId="Windows Live" clId="Web-{C7DC8E15-AC3E-4789-83AA-898B73BA9463}" dt="2022-04-24T09:14:43.020" v="69" actId="1076"/>
          <ac:grpSpMkLst>
            <pc:docMk/>
            <pc:sldMk cId="0" sldId="267"/>
            <ac:grpSpMk id="1030" creationId="{00000000-0000-0000-0000-000000000000}"/>
          </ac:grpSpMkLst>
        </pc:grpChg>
        <pc:grpChg chg="mod">
          <ac:chgData name="Amol Gupta" userId="7a99235dda94ccc3" providerId="Windows Live" clId="Web-{C7DC8E15-AC3E-4789-83AA-898B73BA9463}" dt="2022-04-24T09:14:43.020" v="70" actId="1076"/>
          <ac:grpSpMkLst>
            <pc:docMk/>
            <pc:sldMk cId="0" sldId="267"/>
            <ac:grpSpMk id="1034" creationId="{00000000-0000-0000-0000-000000000000}"/>
          </ac:grpSpMkLst>
        </pc:grpChg>
        <pc:grpChg chg="mod">
          <ac:chgData name="Amol Gupta" userId="7a99235dda94ccc3" providerId="Windows Live" clId="Web-{C7DC8E15-AC3E-4789-83AA-898B73BA9463}" dt="2022-04-24T09:14:43.036" v="71" actId="1076"/>
          <ac:grpSpMkLst>
            <pc:docMk/>
            <pc:sldMk cId="0" sldId="267"/>
            <ac:grpSpMk id="1037" creationId="{00000000-0000-0000-0000-000000000000}"/>
          </ac:grpSpMkLst>
        </pc:grpChg>
      </pc:sldChg>
      <pc:sldChg chg="del">
        <pc:chgData name="Amol Gupta" userId="7a99235dda94ccc3" providerId="Windows Live" clId="Web-{C7DC8E15-AC3E-4789-83AA-898B73BA9463}" dt="2022-04-24T08:58:21.024" v="8"/>
        <pc:sldMkLst>
          <pc:docMk/>
          <pc:sldMk cId="0" sldId="268"/>
        </pc:sldMkLst>
      </pc:sldChg>
      <pc:sldChg chg="del">
        <pc:chgData name="Amol Gupta" userId="7a99235dda94ccc3" providerId="Windows Live" clId="Web-{C7DC8E15-AC3E-4789-83AA-898B73BA9463}" dt="2022-04-24T08:58:23.946" v="9"/>
        <pc:sldMkLst>
          <pc:docMk/>
          <pc:sldMk cId="0" sldId="269"/>
        </pc:sldMkLst>
      </pc:sldChg>
      <pc:sldChg chg="del">
        <pc:chgData name="Amol Gupta" userId="7a99235dda94ccc3" providerId="Windows Live" clId="Web-{C7DC8E15-AC3E-4789-83AA-898B73BA9463}" dt="2022-04-24T08:58:29.039" v="10"/>
        <pc:sldMkLst>
          <pc:docMk/>
          <pc:sldMk cId="0" sldId="270"/>
        </pc:sldMkLst>
      </pc:sldChg>
      <pc:sldChg chg="del">
        <pc:chgData name="Amol Gupta" userId="7a99235dda94ccc3" providerId="Windows Live" clId="Web-{C7DC8E15-AC3E-4789-83AA-898B73BA9463}" dt="2022-04-24T08:58:33.930" v="11"/>
        <pc:sldMkLst>
          <pc:docMk/>
          <pc:sldMk cId="0" sldId="271"/>
        </pc:sldMkLst>
      </pc:sldChg>
      <pc:sldChg chg="del">
        <pc:chgData name="Amol Gupta" userId="7a99235dda94ccc3" providerId="Windows Live" clId="Web-{C7DC8E15-AC3E-4789-83AA-898B73BA9463}" dt="2022-04-24T08:58:40.040" v="12"/>
        <pc:sldMkLst>
          <pc:docMk/>
          <pc:sldMk cId="0" sldId="272"/>
        </pc:sldMkLst>
      </pc:sldChg>
      <pc:sldChg chg="del">
        <pc:chgData name="Amol Gupta" userId="7a99235dda94ccc3" providerId="Windows Live" clId="Web-{C7DC8E15-AC3E-4789-83AA-898B73BA9463}" dt="2022-04-24T08:58:50.384" v="13"/>
        <pc:sldMkLst>
          <pc:docMk/>
          <pc:sldMk cId="0" sldId="273"/>
        </pc:sldMkLst>
      </pc:sldChg>
      <pc:sldChg chg="del">
        <pc:chgData name="Amol Gupta" userId="7a99235dda94ccc3" providerId="Windows Live" clId="Web-{C7DC8E15-AC3E-4789-83AA-898B73BA9463}" dt="2022-04-24T08:58:50.774" v="14"/>
        <pc:sldMkLst>
          <pc:docMk/>
          <pc:sldMk cId="0" sldId="274"/>
        </pc:sldMkLst>
      </pc:sldChg>
      <pc:sldChg chg="del">
        <pc:chgData name="Amol Gupta" userId="7a99235dda94ccc3" providerId="Windows Live" clId="Web-{C7DC8E15-AC3E-4789-83AA-898B73BA9463}" dt="2022-04-24T08:58:52.024" v="15"/>
        <pc:sldMkLst>
          <pc:docMk/>
          <pc:sldMk cId="0" sldId="276"/>
        </pc:sldMkLst>
      </pc:sldChg>
      <pc:sldChg chg="addSp delSp modSp">
        <pc:chgData name="Amol Gupta" userId="7a99235dda94ccc3" providerId="Windows Live" clId="Web-{C7DC8E15-AC3E-4789-83AA-898B73BA9463}" dt="2022-04-24T09:31:25.514" v="99" actId="20577"/>
        <pc:sldMkLst>
          <pc:docMk/>
          <pc:sldMk cId="0" sldId="278"/>
        </pc:sldMkLst>
        <pc:spChg chg="mod">
          <ac:chgData name="Amol Gupta" userId="7a99235dda94ccc3" providerId="Windows Live" clId="Web-{C7DC8E15-AC3E-4789-83AA-898B73BA9463}" dt="2022-04-24T09:31:12.780" v="96" actId="1076"/>
          <ac:spMkLst>
            <pc:docMk/>
            <pc:sldMk cId="0" sldId="278"/>
            <ac:spMk id="2" creationId="{9AD548AE-734C-24BA-E32E-76A288C2B8DD}"/>
          </ac:spMkLst>
        </pc:spChg>
        <pc:spChg chg="mod">
          <ac:chgData name="Amol Gupta" userId="7a99235dda94ccc3" providerId="Windows Live" clId="Web-{C7DC8E15-AC3E-4789-83AA-898B73BA9463}" dt="2022-04-24T09:31:25.514" v="99" actId="20577"/>
          <ac:spMkLst>
            <pc:docMk/>
            <pc:sldMk cId="0" sldId="278"/>
            <ac:spMk id="2223" creationId="{00000000-0000-0000-0000-000000000000}"/>
          </ac:spMkLst>
        </pc:spChg>
        <pc:picChg chg="add del mod">
          <ac:chgData name="Amol Gupta" userId="7a99235dda94ccc3" providerId="Windows Live" clId="Web-{C7DC8E15-AC3E-4789-83AA-898B73BA9463}" dt="2022-04-24T09:29:39.762" v="93"/>
          <ac:picMkLst>
            <pc:docMk/>
            <pc:sldMk cId="0" sldId="278"/>
            <ac:picMk id="3" creationId="{39FF01D6-A7F6-8AE7-33F9-6AD876151D44}"/>
          </ac:picMkLst>
        </pc:picChg>
      </pc:sldChg>
      <pc:sldChg chg="del">
        <pc:chgData name="Amol Gupta" userId="7a99235dda94ccc3" providerId="Windows Live" clId="Web-{C7DC8E15-AC3E-4789-83AA-898B73BA9463}" dt="2022-04-24T08:58:57.321" v="16"/>
        <pc:sldMkLst>
          <pc:docMk/>
          <pc:sldMk cId="0" sldId="279"/>
        </pc:sldMkLst>
      </pc:sldChg>
      <pc:sldChg chg="del">
        <pc:chgData name="Amol Gupta" userId="7a99235dda94ccc3" providerId="Windows Live" clId="Web-{C7DC8E15-AC3E-4789-83AA-898B73BA9463}" dt="2022-04-24T08:59:01.134" v="17"/>
        <pc:sldMkLst>
          <pc:docMk/>
          <pc:sldMk cId="0" sldId="280"/>
        </pc:sldMkLst>
      </pc:sldChg>
      <pc:sldChg chg="del">
        <pc:chgData name="Amol Gupta" userId="7a99235dda94ccc3" providerId="Windows Live" clId="Web-{C7DC8E15-AC3E-4789-83AA-898B73BA9463}" dt="2022-04-24T08:59:05.759" v="18"/>
        <pc:sldMkLst>
          <pc:docMk/>
          <pc:sldMk cId="0" sldId="281"/>
        </pc:sldMkLst>
      </pc:sldChg>
      <pc:sldChg chg="del">
        <pc:chgData name="Amol Gupta" userId="7a99235dda94ccc3" providerId="Windows Live" clId="Web-{C7DC8E15-AC3E-4789-83AA-898B73BA9463}" dt="2022-04-24T08:59:12.119" v="19"/>
        <pc:sldMkLst>
          <pc:docMk/>
          <pc:sldMk cId="0" sldId="282"/>
        </pc:sldMkLst>
      </pc:sldChg>
      <pc:sldChg chg="del">
        <pc:chgData name="Amol Gupta" userId="7a99235dda94ccc3" providerId="Windows Live" clId="Web-{C7DC8E15-AC3E-4789-83AA-898B73BA9463}" dt="2022-04-24T08:59:15.947" v="20"/>
        <pc:sldMkLst>
          <pc:docMk/>
          <pc:sldMk cId="0" sldId="283"/>
        </pc:sldMkLst>
      </pc:sldChg>
      <pc:sldChg chg="del">
        <pc:chgData name="Amol Gupta" userId="7a99235dda94ccc3" providerId="Windows Live" clId="Web-{C7DC8E15-AC3E-4789-83AA-898B73BA9463}" dt="2022-04-24T08:59:23.135" v="21"/>
        <pc:sldMkLst>
          <pc:docMk/>
          <pc:sldMk cId="0" sldId="284"/>
        </pc:sldMkLst>
      </pc:sldChg>
      <pc:sldChg chg="del">
        <pc:chgData name="Amol Gupta" userId="7a99235dda94ccc3" providerId="Windows Live" clId="Web-{C7DC8E15-AC3E-4789-83AA-898B73BA9463}" dt="2022-04-24T08:59:31.244" v="22"/>
        <pc:sldMkLst>
          <pc:docMk/>
          <pc:sldMk cId="0" sldId="285"/>
        </pc:sldMkLst>
      </pc:sldChg>
      <pc:sldChg chg="del">
        <pc:chgData name="Amol Gupta" userId="7a99235dda94ccc3" providerId="Windows Live" clId="Web-{C7DC8E15-AC3E-4789-83AA-898B73BA9463}" dt="2022-04-24T08:59:40.526" v="23"/>
        <pc:sldMkLst>
          <pc:docMk/>
          <pc:sldMk cId="0" sldId="286"/>
        </pc:sldMkLst>
      </pc:sldChg>
      <pc:sldChg chg="del">
        <pc:chgData name="Amol Gupta" userId="7a99235dda94ccc3" providerId="Windows Live" clId="Web-{C7DC8E15-AC3E-4789-83AA-898B73BA9463}" dt="2022-04-24T08:59:43.244" v="24"/>
        <pc:sldMkLst>
          <pc:docMk/>
          <pc:sldMk cId="0" sldId="287"/>
        </pc:sldMkLst>
      </pc:sldChg>
      <pc:sldChg chg="del">
        <pc:chgData name="Amol Gupta" userId="7a99235dda94ccc3" providerId="Windows Live" clId="Web-{C7DC8E15-AC3E-4789-83AA-898B73BA9463}" dt="2022-04-24T08:59:52.057" v="25"/>
        <pc:sldMkLst>
          <pc:docMk/>
          <pc:sldMk cId="0" sldId="288"/>
        </pc:sldMkLst>
      </pc:sldChg>
      <pc:sldChg chg="del">
        <pc:chgData name="Amol Gupta" userId="7a99235dda94ccc3" providerId="Windows Live" clId="Web-{C7DC8E15-AC3E-4789-83AA-898B73BA9463}" dt="2022-04-24T09:00:00.182" v="26"/>
        <pc:sldMkLst>
          <pc:docMk/>
          <pc:sldMk cId="0" sldId="289"/>
        </pc:sldMkLst>
      </pc:sldChg>
      <pc:sldChg chg="del">
        <pc:chgData name="Amol Gupta" userId="7a99235dda94ccc3" providerId="Windows Live" clId="Web-{C7DC8E15-AC3E-4789-83AA-898B73BA9463}" dt="2022-04-24T09:00:02.479" v="27"/>
        <pc:sldMkLst>
          <pc:docMk/>
          <pc:sldMk cId="0" sldId="290"/>
        </pc:sldMkLst>
      </pc:sldChg>
      <pc:sldChg chg="del">
        <pc:chgData name="Amol Gupta" userId="7a99235dda94ccc3" providerId="Windows Live" clId="Web-{C7DC8E15-AC3E-4789-83AA-898B73BA9463}" dt="2022-04-24T09:00:06.933" v="28"/>
        <pc:sldMkLst>
          <pc:docMk/>
          <pc:sldMk cId="0" sldId="291"/>
        </pc:sldMkLst>
      </pc:sldChg>
      <pc:sldChg chg="del">
        <pc:chgData name="Amol Gupta" userId="7a99235dda94ccc3" providerId="Windows Live" clId="Web-{C7DC8E15-AC3E-4789-83AA-898B73BA9463}" dt="2022-04-24T09:00:13.433" v="29"/>
        <pc:sldMkLst>
          <pc:docMk/>
          <pc:sldMk cId="0" sldId="292"/>
        </pc:sldMkLst>
      </pc:sldChg>
      <pc:sldChg chg="del">
        <pc:chgData name="Amol Gupta" userId="7a99235dda94ccc3" providerId="Windows Live" clId="Web-{C7DC8E15-AC3E-4789-83AA-898B73BA9463}" dt="2022-04-24T09:03:33.532" v="31"/>
        <pc:sldMkLst>
          <pc:docMk/>
          <pc:sldMk cId="0" sldId="293"/>
        </pc:sldMkLst>
      </pc:sldChg>
      <pc:sldChg chg="del">
        <pc:chgData name="Amol Gupta" userId="7a99235dda94ccc3" providerId="Windows Live" clId="Web-{C7DC8E15-AC3E-4789-83AA-898B73BA9463}" dt="2022-04-24T09:03:38.797" v="32"/>
        <pc:sldMkLst>
          <pc:docMk/>
          <pc:sldMk cId="0" sldId="294"/>
        </pc:sldMkLst>
      </pc:sldChg>
      <pc:sldChg chg="del">
        <pc:chgData name="Amol Gupta" userId="7a99235dda94ccc3" providerId="Windows Live" clId="Web-{C7DC8E15-AC3E-4789-83AA-898B73BA9463}" dt="2022-04-24T09:03:42.485" v="33"/>
        <pc:sldMkLst>
          <pc:docMk/>
          <pc:sldMk cId="0" sldId="295"/>
        </pc:sldMkLst>
      </pc:sldChg>
      <pc:sldChg chg="del">
        <pc:chgData name="Amol Gupta" userId="7a99235dda94ccc3" providerId="Windows Live" clId="Web-{C7DC8E15-AC3E-4789-83AA-898B73BA9463}" dt="2022-04-24T09:03:46.719" v="34"/>
        <pc:sldMkLst>
          <pc:docMk/>
          <pc:sldMk cId="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50612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88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54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553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28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03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12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36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7162" y="105504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Project </a:t>
            </a:r>
            <a:br>
              <a:rPr lang="en" sz="6600" dirty="0"/>
            </a:br>
            <a:r>
              <a:rPr lang="en" sz="6600" dirty="0"/>
              <a:t>Toolhub </a:t>
            </a:r>
            <a:endParaRPr sz="6600" dirty="0"/>
          </a:p>
        </p:txBody>
      </p:sp>
      <p:sp>
        <p:nvSpPr>
          <p:cNvPr id="2" name="TextBox 1"/>
          <p:cNvSpPr txBox="1"/>
          <p:nvPr/>
        </p:nvSpPr>
        <p:spPr>
          <a:xfrm>
            <a:off x="1041764" y="3375734"/>
            <a:ext cx="326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 Light"/>
              </a:rPr>
              <a:t>Name : Amol Kumar Gupta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 Light"/>
              </a:rPr>
              <a:t>Roll No : 403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Toolhub is a website where user can download or buy software, tools at any place. My purpose is to explain how Theme module is built and work.</a:t>
            </a:r>
            <a:endParaRPr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83" name="Google Shape;383;p14"/>
          <p:cNvGrpSpPr/>
          <p:nvPr/>
        </p:nvGrpSpPr>
        <p:grpSpPr>
          <a:xfrm>
            <a:off x="7402589" y="1560536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76" y="1618838"/>
            <a:ext cx="1829735" cy="1829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857419" y="635898"/>
            <a:ext cx="5640900" cy="10290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Objectives</a:t>
            </a:r>
            <a:endParaRPr b="1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857419" y="1590993"/>
            <a:ext cx="7639631" cy="18703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>
              <a:buClr>
                <a:schemeClr val="dk1"/>
              </a:buClr>
              <a:buSzPts val="11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and develop an automated and user-friendly service for downloading the tools.</a:t>
            </a:r>
          </a:p>
          <a:p>
            <a:pPr marL="342900">
              <a:buClr>
                <a:schemeClr val="dk1"/>
              </a:buClr>
              <a:buSzPts val="11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purpose a modern technique for switching the theme using Tailwindcss.</a:t>
            </a:r>
          </a:p>
          <a:p>
            <a:pPr marL="342900">
              <a:buClr>
                <a:schemeClr val="dk1"/>
              </a:buClr>
              <a:buSzPts val="11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analysis the system using Mobile-first Approach.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32" y="674781"/>
            <a:ext cx="7124701" cy="4682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Implementation and Working</a:t>
            </a:r>
            <a:endParaRPr lang="en-US" sz="4000" b="1"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855390" y="1820513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33267" y="2412459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Scripting</a:t>
              </a:r>
              <a:r>
                <a:rPr lang="en-US" sz="16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18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with</a:t>
              </a:r>
              <a:endParaRPr sz="18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281154" y="273230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JavaScript</a:t>
              </a:r>
              <a:endParaRPr sz="18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662109" y="1820513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9413" y="2427116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Styling</a:t>
              </a:r>
              <a:r>
                <a:rPr lang="en-US" sz="1600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sz="18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with</a:t>
              </a:r>
              <a:endParaRPr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20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Tailwindcss</a:t>
              </a:r>
              <a:endParaRPr sz="12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5053069" y="1820513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09239" y="2556832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Theme System</a:t>
              </a:r>
              <a:endParaRPr sz="24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1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905518" y="2598409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713143" y="2598285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6119" y="974684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JavaScript logic</a:t>
            </a:r>
            <a:endParaRPr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21" y="1764150"/>
            <a:ext cx="5644236" cy="2345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299" y="2545528"/>
            <a:ext cx="419158" cy="438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85" y="2559817"/>
            <a:ext cx="419158" cy="40963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656844" y="2632668"/>
            <a:ext cx="271305" cy="231112"/>
          </a:xfrm>
          <a:prstGeom prst="rightArrow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b="1" dirty="0"/>
              <a:t>Styling with Tailwindcss</a:t>
            </a: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705209" y="1995750"/>
            <a:ext cx="2315491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Tailwindcss make it easy to implement theme system with its predefined 'dark' keyword.</a:t>
            </a: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8459169-250A-BD21-2B9B-05DDABAA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71" y="1696907"/>
            <a:ext cx="3886199" cy="2375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1133895" y="1710883"/>
            <a:ext cx="2747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User can change its Theme according to its need. There are mainly two theme in website.</a:t>
            </a:r>
            <a:endParaRPr lang="en-IN" sz="2000" dirty="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1" y="1107238"/>
            <a:ext cx="2484000" cy="1207291"/>
          </a:xfrm>
          <a:prstGeom prst="rect">
            <a:avLst/>
          </a:prstGeom>
        </p:spPr>
      </p:pic>
      <p:grpSp>
        <p:nvGrpSpPr>
          <p:cNvPr id="3" name="Google Shape;2038;p33"/>
          <p:cNvGrpSpPr/>
          <p:nvPr/>
        </p:nvGrpSpPr>
        <p:grpSpPr>
          <a:xfrm>
            <a:off x="4549576" y="1040508"/>
            <a:ext cx="3137100" cy="1407417"/>
            <a:chOff x="1177450" y="241631"/>
            <a:chExt cx="6173152" cy="3616776"/>
          </a:xfrm>
        </p:grpSpPr>
        <p:sp>
          <p:nvSpPr>
            <p:cNvPr id="4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2038;p33"/>
          <p:cNvGrpSpPr/>
          <p:nvPr/>
        </p:nvGrpSpPr>
        <p:grpSpPr>
          <a:xfrm>
            <a:off x="4546671" y="2812158"/>
            <a:ext cx="3137100" cy="1407417"/>
            <a:chOff x="1177450" y="241631"/>
            <a:chExt cx="6173152" cy="3616776"/>
          </a:xfrm>
        </p:grpSpPr>
        <p:sp>
          <p:nvSpPr>
            <p:cNvPr id="11" name="Google Shape;2039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040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041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42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1" y="2886075"/>
            <a:ext cx="2484000" cy="120387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7327106" y="1014413"/>
            <a:ext cx="157163" cy="121443"/>
          </a:xfrm>
          <a:prstGeom prst="straightConnector1">
            <a:avLst/>
          </a:prstGeom>
          <a:ln w="9525">
            <a:solidFill>
              <a:schemeClr val="accent2">
                <a:lumMod val="75000"/>
                <a:alpha val="93000"/>
              </a:schemeClr>
            </a:solidFill>
            <a:prstDash val="solid"/>
            <a:headEnd type="none"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57221" y="764083"/>
            <a:ext cx="1507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  <a:latin typeface="Barlow Light"/>
                <a:ea typeface="Barlow Light"/>
                <a:cs typeface="Barlow Light"/>
              </a:rPr>
              <a:t>Button for Changing Theme</a:t>
            </a:r>
            <a:endParaRPr lang="en-IN" dirty="0">
              <a:solidFill>
                <a:schemeClr val="lt1"/>
              </a:solidFill>
              <a:latin typeface="Barlow Light"/>
              <a:ea typeface="Barlow Light"/>
              <a:cs typeface="Barlow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0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782847" y="1741589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THANKS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548AE-734C-24BA-E32E-76A288C2B8DD}"/>
              </a:ext>
            </a:extLst>
          </p:cNvPr>
          <p:cNvSpPr txBox="1"/>
          <p:nvPr/>
        </p:nvSpPr>
        <p:spPr>
          <a:xfrm>
            <a:off x="785004" y="2634292"/>
            <a:ext cx="35842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dk1"/>
                </a:solidFill>
              </a:rPr>
              <a:t>F</a:t>
            </a:r>
            <a:r>
              <a:rPr lang="en-GB" sz="3200" dirty="0">
                <a:solidFill>
                  <a:schemeClr val="dk1"/>
                </a:solidFill>
                <a:sym typeface="Barlow Light"/>
              </a:rPr>
              <a:t>or your support </a:t>
            </a:r>
            <a:endParaRPr lang="en-GB" sz="3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1442</Words>
  <Application>Microsoft Office PowerPoint</Application>
  <PresentationFormat>On-screen Show (16:9)</PresentationFormat>
  <Paragraphs>389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Gaoler template</vt:lpstr>
      <vt:lpstr>Project  Toolhub </vt:lpstr>
      <vt:lpstr>Introduction</vt:lpstr>
      <vt:lpstr>Objectives</vt:lpstr>
      <vt:lpstr>Implementation and Working</vt:lpstr>
      <vt:lpstr>PowerPoint Presentation</vt:lpstr>
      <vt:lpstr>Styling with Tailwindcss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</dc:creator>
  <cp:lastModifiedBy>Lenovo</cp:lastModifiedBy>
  <cp:revision>155</cp:revision>
  <dcterms:modified xsi:type="dcterms:W3CDTF">2022-04-24T09:32:42Z</dcterms:modified>
</cp:coreProperties>
</file>