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864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1</a:t>
            </a:r>
            <a:r>
              <a:rPr lang="zh-CN" altLang="en-US" dirty="0"/>
              <a:t>：图像增强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实验目的：掌握基本图像增强算法的实现</a:t>
            </a:r>
            <a:endParaRPr lang="en-US" altLang="zh-CN" dirty="0"/>
          </a:p>
          <a:p>
            <a:r>
              <a:rPr lang="zh-CN" altLang="en-US" dirty="0"/>
              <a:t>实验内容</a:t>
            </a:r>
            <a:r>
              <a:rPr lang="zh-CN" altLang="en-US" dirty="0">
                <a:sym typeface="Wingdings" panose="05000000000000000000" pitchFamily="2" charset="2"/>
              </a:rPr>
              <a:t>：（第</a:t>
            </a:r>
            <a:r>
              <a:rPr lang="en-US" altLang="zh-CN" dirty="0">
                <a:sym typeface="Wingdings" panose="05000000000000000000" pitchFamily="2" charset="2"/>
              </a:rPr>
              <a:t>3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4</a:t>
            </a:r>
            <a:r>
              <a:rPr lang="zh-CN" altLang="en-US">
                <a:sym typeface="Wingdings" panose="05000000000000000000" pitchFamily="2" charset="2"/>
              </a:rPr>
              <a:t>节）</a:t>
            </a:r>
            <a:endParaRPr lang="en-US" altLang="zh-CN" dirty="0"/>
          </a:p>
          <a:p>
            <a:pPr lvl="1"/>
            <a:r>
              <a:rPr lang="zh-CN" altLang="en-US" dirty="0"/>
              <a:t>直方图均衡化图像增强</a:t>
            </a:r>
            <a:endParaRPr lang="en-US" altLang="zh-CN" dirty="0"/>
          </a:p>
          <a:p>
            <a:pPr lvl="1"/>
            <a:r>
              <a:rPr lang="zh-CN" altLang="en-US" dirty="0"/>
              <a:t>对数图像增强</a:t>
            </a:r>
            <a:endParaRPr lang="en-US" altLang="zh-CN" dirty="0"/>
          </a:p>
          <a:p>
            <a:pPr lvl="1"/>
            <a:r>
              <a:rPr lang="zh-CN" altLang="en-US" dirty="0"/>
              <a:t>幂次图像增强</a:t>
            </a:r>
            <a:endParaRPr lang="en-US" altLang="zh-CN" dirty="0"/>
          </a:p>
          <a:p>
            <a:r>
              <a:rPr lang="zh-CN" altLang="en-US" dirty="0"/>
              <a:t>实验要求</a:t>
            </a:r>
            <a:endParaRPr lang="en-US" altLang="zh-CN" dirty="0"/>
          </a:p>
          <a:p>
            <a:pPr lvl="1"/>
            <a:r>
              <a:rPr lang="zh-CN" altLang="en-US" dirty="0"/>
              <a:t>根据实验图像的特点，选择适合的参数</a:t>
            </a:r>
            <a:endParaRPr lang="en-US" altLang="zh-CN" dirty="0"/>
          </a:p>
          <a:p>
            <a:pPr lvl="1"/>
            <a:r>
              <a:rPr lang="zh-CN" altLang="en-US" dirty="0"/>
              <a:t>除读取、显示、保存图像外，不允许使用现成的函数</a:t>
            </a:r>
            <a:endParaRPr lang="en-US" altLang="zh-CN" dirty="0"/>
          </a:p>
          <a:p>
            <a:pPr lvl="1"/>
            <a:r>
              <a:rPr lang="zh-CN" altLang="en-US" dirty="0"/>
              <a:t>对每一幅图像都需要给出原图和三种方法的增强结果</a:t>
            </a:r>
            <a:endParaRPr lang="en-US" altLang="zh-CN" dirty="0"/>
          </a:p>
          <a:p>
            <a:pPr lvl="1"/>
            <a:r>
              <a:rPr lang="zh-CN" altLang="en-US" dirty="0"/>
              <a:t>给出增强前后的图像对比</a:t>
            </a:r>
            <a:endParaRPr lang="en-US" altLang="zh-CN" dirty="0"/>
          </a:p>
          <a:p>
            <a:pPr lvl="1"/>
            <a:r>
              <a:rPr lang="zh-CN" altLang="en-US" dirty="0"/>
              <a:t>分析实验结果，给出结论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例子：线性增强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285859"/>
            <a:ext cx="5500726" cy="5295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500174"/>
            <a:ext cx="602932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5" name="Picture 3" descr="E:\2-lecture\DIP\DIP2021\expe_1\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142852"/>
            <a:ext cx="2863235" cy="2857520"/>
          </a:xfrm>
          <a:prstGeom prst="rect">
            <a:avLst/>
          </a:prstGeom>
          <a:noFill/>
        </p:spPr>
      </p:pic>
      <p:pic>
        <p:nvPicPr>
          <p:cNvPr id="3076" name="Picture 4" descr="E:\2-lecture\DIP\DIP2021\expe_1\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142852"/>
            <a:ext cx="2887079" cy="2881316"/>
          </a:xfrm>
          <a:prstGeom prst="rect">
            <a:avLst/>
          </a:prstGeom>
          <a:noFill/>
        </p:spPr>
      </p:pic>
      <p:pic>
        <p:nvPicPr>
          <p:cNvPr id="3077" name="Picture 5" descr="E:\2-lecture\DIP\DIP2021\expe_1\0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3429000"/>
            <a:ext cx="3816812" cy="2857506"/>
          </a:xfrm>
          <a:prstGeom prst="rect">
            <a:avLst/>
          </a:prstGeom>
          <a:noFill/>
        </p:spPr>
      </p:pic>
      <p:pic>
        <p:nvPicPr>
          <p:cNvPr id="3078" name="Picture 6" descr="E:\2-lecture\DIP\DIP2021\expe_1\04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86182" y="3357562"/>
            <a:ext cx="3530568" cy="26432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实验目的</a:t>
            </a:r>
            <a:endParaRPr lang="en-US" altLang="zh-CN" dirty="0"/>
          </a:p>
          <a:p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算法设计</a:t>
            </a:r>
            <a:endParaRPr lang="en-US" altLang="zh-CN" dirty="0"/>
          </a:p>
          <a:p>
            <a:pPr lvl="1"/>
            <a:r>
              <a:rPr lang="zh-CN" altLang="en-US" dirty="0"/>
              <a:t>给出相关算法的计算公式</a:t>
            </a:r>
            <a:endParaRPr lang="en-US" altLang="zh-CN" dirty="0"/>
          </a:p>
          <a:p>
            <a:r>
              <a:rPr lang="zh-CN" altLang="en-US" dirty="0"/>
              <a:t>代码</a:t>
            </a:r>
            <a:endParaRPr lang="en-US" altLang="zh-CN" dirty="0"/>
          </a:p>
          <a:p>
            <a:r>
              <a:rPr lang="zh-CN" altLang="en-US" dirty="0"/>
              <a:t>实验结果</a:t>
            </a:r>
            <a:endParaRPr lang="en-US" altLang="zh-CN" dirty="0"/>
          </a:p>
          <a:p>
            <a:pPr lvl="1"/>
            <a:r>
              <a:rPr lang="zh-CN" altLang="en-US" dirty="0"/>
              <a:t>算法涉及参数的，给出实验结果对应的参数</a:t>
            </a:r>
            <a:endParaRPr lang="en-US" altLang="zh-CN" dirty="0"/>
          </a:p>
          <a:p>
            <a:pPr lvl="1"/>
            <a:r>
              <a:rPr lang="zh-CN" altLang="en-US" dirty="0"/>
              <a:t>给出原图和</a:t>
            </a:r>
            <a:r>
              <a:rPr lang="en-US" altLang="zh-CN" dirty="0"/>
              <a:t>3</a:t>
            </a:r>
            <a:r>
              <a:rPr lang="zh-CN" altLang="en-US" dirty="0"/>
              <a:t>种算法增强后结果的对比，</a:t>
            </a:r>
            <a:r>
              <a:rPr lang="en-US" altLang="zh-CN" dirty="0"/>
              <a:t>2</a:t>
            </a:r>
            <a:r>
              <a:rPr lang="zh-CN" altLang="en-US" dirty="0"/>
              <a:t>行</a:t>
            </a:r>
            <a:r>
              <a:rPr lang="en-US" altLang="zh-CN" dirty="0"/>
              <a:t>2</a:t>
            </a:r>
            <a:r>
              <a:rPr lang="zh-CN" altLang="en-US" dirty="0"/>
              <a:t>列</a:t>
            </a:r>
            <a:endParaRPr lang="en-US" altLang="zh-CN" dirty="0"/>
          </a:p>
          <a:p>
            <a:r>
              <a:rPr lang="zh-CN" altLang="en-US" dirty="0"/>
              <a:t>结论</a:t>
            </a:r>
            <a:endParaRPr lang="en-US" altLang="zh-CN" dirty="0"/>
          </a:p>
          <a:p>
            <a:pPr lvl="1"/>
            <a:r>
              <a:rPr lang="zh-CN" altLang="en-US"/>
              <a:t>对每一幅实验图像，分析不同算法结果好坏的原因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155</Words>
  <Application>Microsoft Office PowerPoint</Application>
  <PresentationFormat>全屏显示(4:3)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主题</vt:lpstr>
      <vt:lpstr>实验1：图像增强</vt:lpstr>
      <vt:lpstr>例子：线性增强</vt:lpstr>
      <vt:lpstr>PowerPoint 演示文稿</vt:lpstr>
      <vt:lpstr>PowerPoint 演示文稿</vt:lpstr>
      <vt:lpstr>实验报告内容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数字图像处理</dc:title>
  <dc:creator>HouJian</dc:creator>
  <cp:lastModifiedBy>Hou Jian</cp:lastModifiedBy>
  <cp:revision>31</cp:revision>
  <dcterms:created xsi:type="dcterms:W3CDTF">2021-03-13T10:33:10Z</dcterms:created>
  <dcterms:modified xsi:type="dcterms:W3CDTF">2023-07-25T04:24:58Z</dcterms:modified>
</cp:coreProperties>
</file>