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27" name="PlaceHolder 2"/>
          <p:cNvSpPr>
            <a:spLocks noGrp="1"/>
          </p:cNvSpPr>
          <p:nvPr>
            <p:ph type="body"/>
          </p:nvPr>
        </p:nvSpPr>
        <p:spPr>
          <a:xfrm>
            <a:off x="504000" y="1800000"/>
            <a:ext cx="9072000" cy="2091240"/>
          </a:xfrm>
          <a:prstGeom prst="rect">
            <a:avLst/>
          </a:prstGeom>
        </p:spPr>
        <p:txBody>
          <a:bodyPr lIns="0" rIns="0" tIns="0" bIns="0"/>
          <a:p>
            <a:endParaRPr/>
          </a:p>
        </p:txBody>
      </p:sp>
      <p:sp>
        <p:nvSpPr>
          <p:cNvPr id="28" name="PlaceHolder 3"/>
          <p:cNvSpPr>
            <a:spLocks noGrp="1"/>
          </p:cNvSpPr>
          <p:nvPr>
            <p:ph type="body"/>
          </p:nvPr>
        </p:nvSpPr>
        <p:spPr>
          <a:xfrm>
            <a:off x="504000" y="4090320"/>
            <a:ext cx="9072000" cy="20912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30" name="PlaceHolder 2"/>
          <p:cNvSpPr>
            <a:spLocks noGrp="1"/>
          </p:cNvSpPr>
          <p:nvPr>
            <p:ph type="body"/>
          </p:nvPr>
        </p:nvSpPr>
        <p:spPr>
          <a:xfrm>
            <a:off x="504000" y="1800000"/>
            <a:ext cx="4426920" cy="2091240"/>
          </a:xfrm>
          <a:prstGeom prst="rect">
            <a:avLst/>
          </a:prstGeom>
        </p:spPr>
        <p:txBody>
          <a:bodyPr lIns="0" rIns="0" tIns="0" bIns="0"/>
          <a:p>
            <a:endParaRPr/>
          </a:p>
        </p:txBody>
      </p:sp>
      <p:sp>
        <p:nvSpPr>
          <p:cNvPr id="31" name="PlaceHolder 3"/>
          <p:cNvSpPr>
            <a:spLocks noGrp="1"/>
          </p:cNvSpPr>
          <p:nvPr>
            <p:ph type="body"/>
          </p:nvPr>
        </p:nvSpPr>
        <p:spPr>
          <a:xfrm>
            <a:off x="5152680" y="1800000"/>
            <a:ext cx="4426920" cy="2091240"/>
          </a:xfrm>
          <a:prstGeom prst="rect">
            <a:avLst/>
          </a:prstGeom>
        </p:spPr>
        <p:txBody>
          <a:bodyPr lIns="0" rIns="0" tIns="0" bIns="0"/>
          <a:p>
            <a:endParaRPr/>
          </a:p>
        </p:txBody>
      </p:sp>
      <p:sp>
        <p:nvSpPr>
          <p:cNvPr id="32" name="PlaceHolder 4"/>
          <p:cNvSpPr>
            <a:spLocks noGrp="1"/>
          </p:cNvSpPr>
          <p:nvPr>
            <p:ph type="body"/>
          </p:nvPr>
        </p:nvSpPr>
        <p:spPr>
          <a:xfrm>
            <a:off x="5152680" y="4090320"/>
            <a:ext cx="4426920" cy="2091240"/>
          </a:xfrm>
          <a:prstGeom prst="rect">
            <a:avLst/>
          </a:prstGeom>
        </p:spPr>
        <p:txBody>
          <a:bodyPr lIns="0" rIns="0" tIns="0" bIns="0"/>
          <a:p>
            <a:endParaRPr/>
          </a:p>
        </p:txBody>
      </p:sp>
      <p:sp>
        <p:nvSpPr>
          <p:cNvPr id="33" name="PlaceHolder 5"/>
          <p:cNvSpPr>
            <a:spLocks noGrp="1"/>
          </p:cNvSpPr>
          <p:nvPr>
            <p:ph type="body"/>
          </p:nvPr>
        </p:nvSpPr>
        <p:spPr>
          <a:xfrm>
            <a:off x="504000" y="4090320"/>
            <a:ext cx="4426920" cy="20912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35" name="PlaceHolder 2"/>
          <p:cNvSpPr>
            <a:spLocks noGrp="1"/>
          </p:cNvSpPr>
          <p:nvPr>
            <p:ph type="body"/>
          </p:nvPr>
        </p:nvSpPr>
        <p:spPr>
          <a:xfrm>
            <a:off x="504000" y="1800000"/>
            <a:ext cx="9072000" cy="4384440"/>
          </a:xfrm>
          <a:prstGeom prst="rect">
            <a:avLst/>
          </a:prstGeom>
        </p:spPr>
        <p:txBody>
          <a:bodyPr lIns="0" rIns="0" tIns="0" bIns="0"/>
          <a:p>
            <a:endParaRPr/>
          </a:p>
        </p:txBody>
      </p:sp>
      <p:sp>
        <p:nvSpPr>
          <p:cNvPr id="36" name="PlaceHolder 3"/>
          <p:cNvSpPr>
            <a:spLocks noGrp="1"/>
          </p:cNvSpPr>
          <p:nvPr>
            <p:ph type="body"/>
          </p:nvPr>
        </p:nvSpPr>
        <p:spPr>
          <a:xfrm>
            <a:off x="504000" y="1800000"/>
            <a:ext cx="9072000" cy="4384440"/>
          </a:xfrm>
          <a:prstGeom prst="rect">
            <a:avLst/>
          </a:prstGeom>
        </p:spPr>
        <p:txBody>
          <a:bodyPr lIns="0" rIns="0" tIns="0" bIns="0"/>
          <a:p>
            <a:endParaRPr/>
          </a:p>
        </p:txBody>
      </p:sp>
      <p:pic>
        <p:nvPicPr>
          <p:cNvPr id="37" name="" descr=""/>
          <p:cNvPicPr/>
          <p:nvPr/>
        </p:nvPicPr>
        <p:blipFill>
          <a:blip r:embed="rId2"/>
          <a:stretch>
            <a:fillRect/>
          </a:stretch>
        </p:blipFill>
        <p:spPr>
          <a:xfrm>
            <a:off x="2292480" y="1799640"/>
            <a:ext cx="5495040" cy="4384440"/>
          </a:xfrm>
          <a:prstGeom prst="rect">
            <a:avLst/>
          </a:prstGeom>
          <a:ln>
            <a:noFill/>
          </a:ln>
        </p:spPr>
      </p:pic>
      <p:pic>
        <p:nvPicPr>
          <p:cNvPr id="38" name="" descr=""/>
          <p:cNvPicPr/>
          <p:nvPr/>
        </p:nvPicPr>
        <p:blipFill>
          <a:blip r:embed="rId3"/>
          <a:stretch>
            <a:fillRect/>
          </a:stretch>
        </p:blipFill>
        <p:spPr>
          <a:xfrm>
            <a:off x="2292480" y="1799640"/>
            <a:ext cx="5495040" cy="43844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46" name="PlaceHolder 2"/>
          <p:cNvSpPr>
            <a:spLocks noGrp="1"/>
          </p:cNvSpPr>
          <p:nvPr>
            <p:ph type="subTitle"/>
          </p:nvPr>
        </p:nvSpPr>
        <p:spPr>
          <a:xfrm>
            <a:off x="504000" y="1800000"/>
            <a:ext cx="9072000" cy="438480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48" name="PlaceHolder 2"/>
          <p:cNvSpPr>
            <a:spLocks noGrp="1"/>
          </p:cNvSpPr>
          <p:nvPr>
            <p:ph type="body"/>
          </p:nvPr>
        </p:nvSpPr>
        <p:spPr>
          <a:xfrm>
            <a:off x="504000" y="1800000"/>
            <a:ext cx="9072000" cy="438444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50" name="PlaceHolder 2"/>
          <p:cNvSpPr>
            <a:spLocks noGrp="1"/>
          </p:cNvSpPr>
          <p:nvPr>
            <p:ph type="body"/>
          </p:nvPr>
        </p:nvSpPr>
        <p:spPr>
          <a:xfrm>
            <a:off x="504000" y="1800000"/>
            <a:ext cx="4426920" cy="4384440"/>
          </a:xfrm>
          <a:prstGeom prst="rect">
            <a:avLst/>
          </a:prstGeom>
        </p:spPr>
        <p:txBody>
          <a:bodyPr lIns="0" rIns="0" tIns="0" bIns="0"/>
          <a:p>
            <a:endParaRPr/>
          </a:p>
        </p:txBody>
      </p:sp>
      <p:sp>
        <p:nvSpPr>
          <p:cNvPr id="51" name="PlaceHolder 3"/>
          <p:cNvSpPr>
            <a:spLocks noGrp="1"/>
          </p:cNvSpPr>
          <p:nvPr>
            <p:ph type="body"/>
          </p:nvPr>
        </p:nvSpPr>
        <p:spPr>
          <a:xfrm>
            <a:off x="5152680" y="1800000"/>
            <a:ext cx="4426920" cy="438444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576000"/>
            <a:ext cx="7200000" cy="72036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04000" y="576000"/>
            <a:ext cx="7200000" cy="33390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55" name="PlaceHolder 2"/>
          <p:cNvSpPr>
            <a:spLocks noGrp="1"/>
          </p:cNvSpPr>
          <p:nvPr>
            <p:ph type="body"/>
          </p:nvPr>
        </p:nvSpPr>
        <p:spPr>
          <a:xfrm>
            <a:off x="504000" y="1800000"/>
            <a:ext cx="4426920" cy="2091240"/>
          </a:xfrm>
          <a:prstGeom prst="rect">
            <a:avLst/>
          </a:prstGeom>
        </p:spPr>
        <p:txBody>
          <a:bodyPr lIns="0" rIns="0" tIns="0" bIns="0"/>
          <a:p>
            <a:endParaRPr/>
          </a:p>
        </p:txBody>
      </p:sp>
      <p:sp>
        <p:nvSpPr>
          <p:cNvPr id="56" name="PlaceHolder 3"/>
          <p:cNvSpPr>
            <a:spLocks noGrp="1"/>
          </p:cNvSpPr>
          <p:nvPr>
            <p:ph type="body"/>
          </p:nvPr>
        </p:nvSpPr>
        <p:spPr>
          <a:xfrm>
            <a:off x="504000" y="4090320"/>
            <a:ext cx="4426920" cy="2091240"/>
          </a:xfrm>
          <a:prstGeom prst="rect">
            <a:avLst/>
          </a:prstGeom>
        </p:spPr>
        <p:txBody>
          <a:bodyPr lIns="0" rIns="0" tIns="0" bIns="0"/>
          <a:p>
            <a:endParaRPr/>
          </a:p>
        </p:txBody>
      </p:sp>
      <p:sp>
        <p:nvSpPr>
          <p:cNvPr id="57" name="PlaceHolder 4"/>
          <p:cNvSpPr>
            <a:spLocks noGrp="1"/>
          </p:cNvSpPr>
          <p:nvPr>
            <p:ph type="body"/>
          </p:nvPr>
        </p:nvSpPr>
        <p:spPr>
          <a:xfrm>
            <a:off x="5152680" y="1800000"/>
            <a:ext cx="4426920" cy="438444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6" name="PlaceHolder 2"/>
          <p:cNvSpPr>
            <a:spLocks noGrp="1"/>
          </p:cNvSpPr>
          <p:nvPr>
            <p:ph type="subTitle"/>
          </p:nvPr>
        </p:nvSpPr>
        <p:spPr>
          <a:xfrm>
            <a:off x="504000" y="1800000"/>
            <a:ext cx="9072000" cy="438480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59" name="PlaceHolder 2"/>
          <p:cNvSpPr>
            <a:spLocks noGrp="1"/>
          </p:cNvSpPr>
          <p:nvPr>
            <p:ph type="body"/>
          </p:nvPr>
        </p:nvSpPr>
        <p:spPr>
          <a:xfrm>
            <a:off x="504000" y="1800000"/>
            <a:ext cx="4426920" cy="4384440"/>
          </a:xfrm>
          <a:prstGeom prst="rect">
            <a:avLst/>
          </a:prstGeom>
        </p:spPr>
        <p:txBody>
          <a:bodyPr lIns="0" rIns="0" tIns="0" bIns="0"/>
          <a:p>
            <a:endParaRPr/>
          </a:p>
        </p:txBody>
      </p:sp>
      <p:sp>
        <p:nvSpPr>
          <p:cNvPr id="60" name="PlaceHolder 3"/>
          <p:cNvSpPr>
            <a:spLocks noGrp="1"/>
          </p:cNvSpPr>
          <p:nvPr>
            <p:ph type="body"/>
          </p:nvPr>
        </p:nvSpPr>
        <p:spPr>
          <a:xfrm>
            <a:off x="5152680" y="1800000"/>
            <a:ext cx="4426920" cy="2091240"/>
          </a:xfrm>
          <a:prstGeom prst="rect">
            <a:avLst/>
          </a:prstGeom>
        </p:spPr>
        <p:txBody>
          <a:bodyPr lIns="0" rIns="0" tIns="0" bIns="0"/>
          <a:p>
            <a:endParaRPr/>
          </a:p>
        </p:txBody>
      </p:sp>
      <p:sp>
        <p:nvSpPr>
          <p:cNvPr id="61" name="PlaceHolder 4"/>
          <p:cNvSpPr>
            <a:spLocks noGrp="1"/>
          </p:cNvSpPr>
          <p:nvPr>
            <p:ph type="body"/>
          </p:nvPr>
        </p:nvSpPr>
        <p:spPr>
          <a:xfrm>
            <a:off x="5152680" y="4090320"/>
            <a:ext cx="4426920" cy="20912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63" name="PlaceHolder 2"/>
          <p:cNvSpPr>
            <a:spLocks noGrp="1"/>
          </p:cNvSpPr>
          <p:nvPr>
            <p:ph type="body"/>
          </p:nvPr>
        </p:nvSpPr>
        <p:spPr>
          <a:xfrm>
            <a:off x="504000" y="1800000"/>
            <a:ext cx="4426920" cy="2091240"/>
          </a:xfrm>
          <a:prstGeom prst="rect">
            <a:avLst/>
          </a:prstGeom>
        </p:spPr>
        <p:txBody>
          <a:bodyPr lIns="0" rIns="0" tIns="0" bIns="0"/>
          <a:p>
            <a:endParaRPr/>
          </a:p>
        </p:txBody>
      </p:sp>
      <p:sp>
        <p:nvSpPr>
          <p:cNvPr id="64" name="PlaceHolder 3"/>
          <p:cNvSpPr>
            <a:spLocks noGrp="1"/>
          </p:cNvSpPr>
          <p:nvPr>
            <p:ph type="body"/>
          </p:nvPr>
        </p:nvSpPr>
        <p:spPr>
          <a:xfrm>
            <a:off x="5152680" y="1800000"/>
            <a:ext cx="4426920" cy="2091240"/>
          </a:xfrm>
          <a:prstGeom prst="rect">
            <a:avLst/>
          </a:prstGeom>
        </p:spPr>
        <p:txBody>
          <a:bodyPr lIns="0" rIns="0" tIns="0" bIns="0"/>
          <a:p>
            <a:endParaRPr/>
          </a:p>
        </p:txBody>
      </p:sp>
      <p:sp>
        <p:nvSpPr>
          <p:cNvPr id="65" name="PlaceHolder 4"/>
          <p:cNvSpPr>
            <a:spLocks noGrp="1"/>
          </p:cNvSpPr>
          <p:nvPr>
            <p:ph type="body"/>
          </p:nvPr>
        </p:nvSpPr>
        <p:spPr>
          <a:xfrm>
            <a:off x="504000" y="4090320"/>
            <a:ext cx="9072000" cy="20912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67" name="PlaceHolder 2"/>
          <p:cNvSpPr>
            <a:spLocks noGrp="1"/>
          </p:cNvSpPr>
          <p:nvPr>
            <p:ph type="body"/>
          </p:nvPr>
        </p:nvSpPr>
        <p:spPr>
          <a:xfrm>
            <a:off x="504000" y="1800000"/>
            <a:ext cx="9072000" cy="2091240"/>
          </a:xfrm>
          <a:prstGeom prst="rect">
            <a:avLst/>
          </a:prstGeom>
        </p:spPr>
        <p:txBody>
          <a:bodyPr lIns="0" rIns="0" tIns="0" bIns="0"/>
          <a:p>
            <a:endParaRPr/>
          </a:p>
        </p:txBody>
      </p:sp>
      <p:sp>
        <p:nvSpPr>
          <p:cNvPr id="68" name="PlaceHolder 3"/>
          <p:cNvSpPr>
            <a:spLocks noGrp="1"/>
          </p:cNvSpPr>
          <p:nvPr>
            <p:ph type="body"/>
          </p:nvPr>
        </p:nvSpPr>
        <p:spPr>
          <a:xfrm>
            <a:off x="504000" y="4090320"/>
            <a:ext cx="9072000" cy="20912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70" name="PlaceHolder 2"/>
          <p:cNvSpPr>
            <a:spLocks noGrp="1"/>
          </p:cNvSpPr>
          <p:nvPr>
            <p:ph type="body"/>
          </p:nvPr>
        </p:nvSpPr>
        <p:spPr>
          <a:xfrm>
            <a:off x="504000" y="1800000"/>
            <a:ext cx="4426920" cy="2091240"/>
          </a:xfrm>
          <a:prstGeom prst="rect">
            <a:avLst/>
          </a:prstGeom>
        </p:spPr>
        <p:txBody>
          <a:bodyPr lIns="0" rIns="0" tIns="0" bIns="0"/>
          <a:p>
            <a:endParaRPr/>
          </a:p>
        </p:txBody>
      </p:sp>
      <p:sp>
        <p:nvSpPr>
          <p:cNvPr id="71" name="PlaceHolder 3"/>
          <p:cNvSpPr>
            <a:spLocks noGrp="1"/>
          </p:cNvSpPr>
          <p:nvPr>
            <p:ph type="body"/>
          </p:nvPr>
        </p:nvSpPr>
        <p:spPr>
          <a:xfrm>
            <a:off x="5152680" y="1800000"/>
            <a:ext cx="4426920" cy="2091240"/>
          </a:xfrm>
          <a:prstGeom prst="rect">
            <a:avLst/>
          </a:prstGeom>
        </p:spPr>
        <p:txBody>
          <a:bodyPr lIns="0" rIns="0" tIns="0" bIns="0"/>
          <a:p>
            <a:endParaRPr/>
          </a:p>
        </p:txBody>
      </p:sp>
      <p:sp>
        <p:nvSpPr>
          <p:cNvPr id="72" name="PlaceHolder 4"/>
          <p:cNvSpPr>
            <a:spLocks noGrp="1"/>
          </p:cNvSpPr>
          <p:nvPr>
            <p:ph type="body"/>
          </p:nvPr>
        </p:nvSpPr>
        <p:spPr>
          <a:xfrm>
            <a:off x="5152680" y="4090320"/>
            <a:ext cx="4426920" cy="2091240"/>
          </a:xfrm>
          <a:prstGeom prst="rect">
            <a:avLst/>
          </a:prstGeom>
        </p:spPr>
        <p:txBody>
          <a:bodyPr lIns="0" rIns="0" tIns="0" bIns="0"/>
          <a:p>
            <a:endParaRPr/>
          </a:p>
        </p:txBody>
      </p:sp>
      <p:sp>
        <p:nvSpPr>
          <p:cNvPr id="73" name="PlaceHolder 5"/>
          <p:cNvSpPr>
            <a:spLocks noGrp="1"/>
          </p:cNvSpPr>
          <p:nvPr>
            <p:ph type="body"/>
          </p:nvPr>
        </p:nvSpPr>
        <p:spPr>
          <a:xfrm>
            <a:off x="504000" y="4090320"/>
            <a:ext cx="4426920" cy="20912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75" name="PlaceHolder 2"/>
          <p:cNvSpPr>
            <a:spLocks noGrp="1"/>
          </p:cNvSpPr>
          <p:nvPr>
            <p:ph type="body"/>
          </p:nvPr>
        </p:nvSpPr>
        <p:spPr>
          <a:xfrm>
            <a:off x="504000" y="1800000"/>
            <a:ext cx="9072000" cy="4384440"/>
          </a:xfrm>
          <a:prstGeom prst="rect">
            <a:avLst/>
          </a:prstGeom>
        </p:spPr>
        <p:txBody>
          <a:bodyPr lIns="0" rIns="0" tIns="0" bIns="0"/>
          <a:p>
            <a:endParaRPr/>
          </a:p>
        </p:txBody>
      </p:sp>
      <p:sp>
        <p:nvSpPr>
          <p:cNvPr id="76" name="PlaceHolder 3"/>
          <p:cNvSpPr>
            <a:spLocks noGrp="1"/>
          </p:cNvSpPr>
          <p:nvPr>
            <p:ph type="body"/>
          </p:nvPr>
        </p:nvSpPr>
        <p:spPr>
          <a:xfrm>
            <a:off x="504000" y="1800000"/>
            <a:ext cx="9072000" cy="4384440"/>
          </a:xfrm>
          <a:prstGeom prst="rect">
            <a:avLst/>
          </a:prstGeom>
        </p:spPr>
        <p:txBody>
          <a:bodyPr lIns="0" rIns="0" tIns="0" bIns="0"/>
          <a:p>
            <a:endParaRPr/>
          </a:p>
        </p:txBody>
      </p:sp>
      <p:pic>
        <p:nvPicPr>
          <p:cNvPr id="77" name="" descr=""/>
          <p:cNvPicPr/>
          <p:nvPr/>
        </p:nvPicPr>
        <p:blipFill>
          <a:blip r:embed="rId2"/>
          <a:stretch>
            <a:fillRect/>
          </a:stretch>
        </p:blipFill>
        <p:spPr>
          <a:xfrm>
            <a:off x="2292480" y="1799640"/>
            <a:ext cx="5495040" cy="4384440"/>
          </a:xfrm>
          <a:prstGeom prst="rect">
            <a:avLst/>
          </a:prstGeom>
          <a:ln>
            <a:noFill/>
          </a:ln>
        </p:spPr>
      </p:pic>
      <p:pic>
        <p:nvPicPr>
          <p:cNvPr id="78" name="" descr=""/>
          <p:cNvPicPr/>
          <p:nvPr/>
        </p:nvPicPr>
        <p:blipFill>
          <a:blip r:embed="rId3"/>
          <a:stretch>
            <a:fillRect/>
          </a:stretch>
        </p:blipFill>
        <p:spPr>
          <a:xfrm>
            <a:off x="2292480" y="1799640"/>
            <a:ext cx="5495040" cy="43844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8" name="PlaceHolder 2"/>
          <p:cNvSpPr>
            <a:spLocks noGrp="1"/>
          </p:cNvSpPr>
          <p:nvPr>
            <p:ph type="body"/>
          </p:nvPr>
        </p:nvSpPr>
        <p:spPr>
          <a:xfrm>
            <a:off x="504000" y="1800000"/>
            <a:ext cx="9072000" cy="43844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10" name="PlaceHolder 2"/>
          <p:cNvSpPr>
            <a:spLocks noGrp="1"/>
          </p:cNvSpPr>
          <p:nvPr>
            <p:ph type="body"/>
          </p:nvPr>
        </p:nvSpPr>
        <p:spPr>
          <a:xfrm>
            <a:off x="504000" y="1800000"/>
            <a:ext cx="4426920" cy="4384440"/>
          </a:xfrm>
          <a:prstGeom prst="rect">
            <a:avLst/>
          </a:prstGeom>
        </p:spPr>
        <p:txBody>
          <a:bodyPr lIns="0" rIns="0" tIns="0" bIns="0"/>
          <a:p>
            <a:endParaRPr/>
          </a:p>
        </p:txBody>
      </p:sp>
      <p:sp>
        <p:nvSpPr>
          <p:cNvPr id="11" name="PlaceHolder 3"/>
          <p:cNvSpPr>
            <a:spLocks noGrp="1"/>
          </p:cNvSpPr>
          <p:nvPr>
            <p:ph type="body"/>
          </p:nvPr>
        </p:nvSpPr>
        <p:spPr>
          <a:xfrm>
            <a:off x="5152680" y="1800000"/>
            <a:ext cx="4426920" cy="43844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576000"/>
            <a:ext cx="7200000" cy="72036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576000"/>
            <a:ext cx="7200000" cy="33390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15" name="PlaceHolder 2"/>
          <p:cNvSpPr>
            <a:spLocks noGrp="1"/>
          </p:cNvSpPr>
          <p:nvPr>
            <p:ph type="body"/>
          </p:nvPr>
        </p:nvSpPr>
        <p:spPr>
          <a:xfrm>
            <a:off x="504000" y="1800000"/>
            <a:ext cx="4426920" cy="2091240"/>
          </a:xfrm>
          <a:prstGeom prst="rect">
            <a:avLst/>
          </a:prstGeom>
        </p:spPr>
        <p:txBody>
          <a:bodyPr lIns="0" rIns="0" tIns="0" bIns="0"/>
          <a:p>
            <a:endParaRPr/>
          </a:p>
        </p:txBody>
      </p:sp>
      <p:sp>
        <p:nvSpPr>
          <p:cNvPr id="16" name="PlaceHolder 3"/>
          <p:cNvSpPr>
            <a:spLocks noGrp="1"/>
          </p:cNvSpPr>
          <p:nvPr>
            <p:ph type="body"/>
          </p:nvPr>
        </p:nvSpPr>
        <p:spPr>
          <a:xfrm>
            <a:off x="504000" y="4090320"/>
            <a:ext cx="4426920" cy="2091240"/>
          </a:xfrm>
          <a:prstGeom prst="rect">
            <a:avLst/>
          </a:prstGeom>
        </p:spPr>
        <p:txBody>
          <a:bodyPr lIns="0" rIns="0" tIns="0" bIns="0"/>
          <a:p>
            <a:endParaRPr/>
          </a:p>
        </p:txBody>
      </p:sp>
      <p:sp>
        <p:nvSpPr>
          <p:cNvPr id="17" name="PlaceHolder 4"/>
          <p:cNvSpPr>
            <a:spLocks noGrp="1"/>
          </p:cNvSpPr>
          <p:nvPr>
            <p:ph type="body"/>
          </p:nvPr>
        </p:nvSpPr>
        <p:spPr>
          <a:xfrm>
            <a:off x="5152680" y="1800000"/>
            <a:ext cx="4426920" cy="43844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19" name="PlaceHolder 2"/>
          <p:cNvSpPr>
            <a:spLocks noGrp="1"/>
          </p:cNvSpPr>
          <p:nvPr>
            <p:ph type="body"/>
          </p:nvPr>
        </p:nvSpPr>
        <p:spPr>
          <a:xfrm>
            <a:off x="504000" y="1800000"/>
            <a:ext cx="4426920" cy="4384440"/>
          </a:xfrm>
          <a:prstGeom prst="rect">
            <a:avLst/>
          </a:prstGeom>
        </p:spPr>
        <p:txBody>
          <a:bodyPr lIns="0" rIns="0" tIns="0" bIns="0"/>
          <a:p>
            <a:endParaRPr/>
          </a:p>
        </p:txBody>
      </p:sp>
      <p:sp>
        <p:nvSpPr>
          <p:cNvPr id="20" name="PlaceHolder 3"/>
          <p:cNvSpPr>
            <a:spLocks noGrp="1"/>
          </p:cNvSpPr>
          <p:nvPr>
            <p:ph type="body"/>
          </p:nvPr>
        </p:nvSpPr>
        <p:spPr>
          <a:xfrm>
            <a:off x="5152680" y="1800000"/>
            <a:ext cx="4426920" cy="2091240"/>
          </a:xfrm>
          <a:prstGeom prst="rect">
            <a:avLst/>
          </a:prstGeom>
        </p:spPr>
        <p:txBody>
          <a:bodyPr lIns="0" rIns="0" tIns="0" bIns="0"/>
          <a:p>
            <a:endParaRPr/>
          </a:p>
        </p:txBody>
      </p:sp>
      <p:sp>
        <p:nvSpPr>
          <p:cNvPr id="21" name="PlaceHolder 4"/>
          <p:cNvSpPr>
            <a:spLocks noGrp="1"/>
          </p:cNvSpPr>
          <p:nvPr>
            <p:ph type="body"/>
          </p:nvPr>
        </p:nvSpPr>
        <p:spPr>
          <a:xfrm>
            <a:off x="5152680" y="4090320"/>
            <a:ext cx="4426920" cy="20912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23" name="PlaceHolder 2"/>
          <p:cNvSpPr>
            <a:spLocks noGrp="1"/>
          </p:cNvSpPr>
          <p:nvPr>
            <p:ph type="body"/>
          </p:nvPr>
        </p:nvSpPr>
        <p:spPr>
          <a:xfrm>
            <a:off x="504000" y="1800000"/>
            <a:ext cx="4426920" cy="2091240"/>
          </a:xfrm>
          <a:prstGeom prst="rect">
            <a:avLst/>
          </a:prstGeom>
        </p:spPr>
        <p:txBody>
          <a:bodyPr lIns="0" rIns="0" tIns="0" bIns="0"/>
          <a:p>
            <a:endParaRPr/>
          </a:p>
        </p:txBody>
      </p:sp>
      <p:sp>
        <p:nvSpPr>
          <p:cNvPr id="24" name="PlaceHolder 3"/>
          <p:cNvSpPr>
            <a:spLocks noGrp="1"/>
          </p:cNvSpPr>
          <p:nvPr>
            <p:ph type="body"/>
          </p:nvPr>
        </p:nvSpPr>
        <p:spPr>
          <a:xfrm>
            <a:off x="5152680" y="1800000"/>
            <a:ext cx="4426920" cy="2091240"/>
          </a:xfrm>
          <a:prstGeom prst="rect">
            <a:avLst/>
          </a:prstGeom>
        </p:spPr>
        <p:txBody>
          <a:bodyPr lIns="0" rIns="0" tIns="0" bIns="0"/>
          <a:p>
            <a:endParaRPr/>
          </a:p>
        </p:txBody>
      </p:sp>
      <p:sp>
        <p:nvSpPr>
          <p:cNvPr id="25" name="PlaceHolder 4"/>
          <p:cNvSpPr>
            <a:spLocks noGrp="1"/>
          </p:cNvSpPr>
          <p:nvPr>
            <p:ph type="body"/>
          </p:nvPr>
        </p:nvSpPr>
        <p:spPr>
          <a:xfrm>
            <a:off x="504000" y="4090320"/>
            <a:ext cx="9072000" cy="20912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en-US" sz="4400">
                <a:latin typeface="Arial"/>
              </a:rPr>
              <a:t>Click to edit the title text format</a:t>
            </a:r>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en-US"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en-US" sz="1400">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8C0F118B-1C7B-4255-8E9F-85F672688BB5}"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9" name="" descr=""/>
          <p:cNvPicPr/>
          <p:nvPr/>
        </p:nvPicPr>
        <p:blipFill>
          <a:blip r:embed="rId2"/>
          <a:stretch>
            <a:fillRect/>
          </a:stretch>
        </p:blipFill>
        <p:spPr>
          <a:xfrm>
            <a:off x="720" y="720"/>
            <a:ext cx="10079640" cy="7559640"/>
          </a:xfrm>
          <a:prstGeom prst="rect">
            <a:avLst/>
          </a:prstGeom>
          <a:ln>
            <a:noFill/>
          </a:ln>
        </p:spPr>
      </p:pic>
      <p:sp>
        <p:nvSpPr>
          <p:cNvPr id="40" name="PlaceHolder 1"/>
          <p:cNvSpPr>
            <a:spLocks noGrp="1"/>
          </p:cNvSpPr>
          <p:nvPr>
            <p:ph type="title"/>
          </p:nvPr>
        </p:nvSpPr>
        <p:spPr>
          <a:xfrm>
            <a:off x="504000" y="576000"/>
            <a:ext cx="7200000" cy="720000"/>
          </a:xfrm>
          <a:prstGeom prst="rect">
            <a:avLst/>
          </a:prstGeom>
        </p:spPr>
        <p:txBody>
          <a:bodyPr lIns="0" rIns="0" tIns="0" bIns="0" anchor="ctr"/>
          <a:p>
            <a:r>
              <a:rPr lang="en-US" sz="3190">
                <a:latin typeface="Arial"/>
              </a:rPr>
              <a:t>Click to edit the title text format</a:t>
            </a:r>
            <a:endParaRPr/>
          </a:p>
        </p:txBody>
      </p:sp>
      <p:sp>
        <p:nvSpPr>
          <p:cNvPr id="41" name="PlaceHolder 2"/>
          <p:cNvSpPr>
            <a:spLocks noGrp="1"/>
          </p:cNvSpPr>
          <p:nvPr>
            <p:ph type="body"/>
          </p:nvPr>
        </p:nvSpPr>
        <p:spPr>
          <a:xfrm>
            <a:off x="504000" y="1800000"/>
            <a:ext cx="9072000" cy="4384440"/>
          </a:xfrm>
          <a:prstGeom prst="rect">
            <a:avLst/>
          </a:prstGeom>
        </p:spPr>
        <p:txBody>
          <a:bodyPr lIns="0" rIns="0" tIns="0" bIns="0"/>
          <a:p>
            <a:pPr>
              <a:buSzPct val="45000"/>
              <a:buFont typeface="StarSymbol"/>
              <a:buChar char=""/>
            </a:pPr>
            <a:r>
              <a:rPr lang="en-US" sz="2600">
                <a:latin typeface="Arial"/>
              </a:rPr>
              <a:t>Click to edit the outline text format</a:t>
            </a:r>
            <a:endParaRPr/>
          </a:p>
          <a:p>
            <a:pPr lvl="1">
              <a:buSzPct val="75000"/>
              <a:buFont typeface="StarSymbol"/>
              <a:buChar char=""/>
            </a:pPr>
            <a:r>
              <a:rPr lang="en-US" sz="2600">
                <a:latin typeface="Arial"/>
              </a:rPr>
              <a:t>Second Outline Level</a:t>
            </a:r>
            <a:endParaRPr/>
          </a:p>
          <a:p>
            <a:pPr lvl="2">
              <a:buSzPct val="45000"/>
              <a:buFont typeface="StarSymbol"/>
              <a:buChar char=""/>
            </a:pPr>
            <a:r>
              <a:rPr lang="en-US" sz="2600">
                <a:latin typeface="Arial"/>
              </a:rPr>
              <a:t>Third Outline Level</a:t>
            </a:r>
            <a:endParaRPr/>
          </a:p>
          <a:p>
            <a:pPr lvl="3">
              <a:buSzPct val="75000"/>
              <a:buFont typeface="StarSymbol"/>
              <a:buChar char=""/>
            </a:pPr>
            <a:r>
              <a:rPr lang="en-US" sz="2600">
                <a:latin typeface="Arial"/>
              </a:rPr>
              <a:t>Fourth Outline Level</a:t>
            </a:r>
            <a:endParaRPr/>
          </a:p>
          <a:p>
            <a:pPr lvl="4">
              <a:buSzPct val="45000"/>
              <a:buFont typeface="StarSymbol"/>
              <a:buChar char=""/>
            </a:pPr>
            <a:r>
              <a:rPr lang="en-US" sz="2600">
                <a:latin typeface="Arial"/>
              </a:rPr>
              <a:t>Fifth Outline Level</a:t>
            </a:r>
            <a:endParaRPr/>
          </a:p>
          <a:p>
            <a:pPr lvl="5">
              <a:buSzPct val="45000"/>
              <a:buFont typeface="StarSymbol"/>
              <a:buChar char=""/>
            </a:pPr>
            <a:r>
              <a:rPr lang="en-US" sz="2600">
                <a:latin typeface="Arial"/>
              </a:rPr>
              <a:t>Sixth Outline Level</a:t>
            </a:r>
            <a:endParaRPr/>
          </a:p>
          <a:p>
            <a:pPr lvl="6">
              <a:buSzPct val="45000"/>
              <a:buFont typeface="StarSymbol"/>
              <a:buChar char=""/>
            </a:pPr>
            <a:r>
              <a:rPr lang="en-US" sz="2600">
                <a:latin typeface="Arial"/>
              </a:rPr>
              <a:t>Seventh Outline Level</a:t>
            </a:r>
            <a:endParaRPr/>
          </a:p>
        </p:txBody>
      </p:sp>
      <p:sp>
        <p:nvSpPr>
          <p:cNvPr id="42" name="PlaceHolder 3"/>
          <p:cNvSpPr>
            <a:spLocks noGrp="1"/>
          </p:cNvSpPr>
          <p:nvPr>
            <p:ph type="dt"/>
          </p:nvPr>
        </p:nvSpPr>
        <p:spPr>
          <a:xfrm>
            <a:off x="504000" y="6887160"/>
            <a:ext cx="2348280" cy="521280"/>
          </a:xfrm>
          <a:prstGeom prst="rect">
            <a:avLst/>
          </a:prstGeom>
        </p:spPr>
        <p:txBody>
          <a:bodyPr lIns="0" rIns="0" tIns="0" bIns="0"/>
          <a:p>
            <a:r>
              <a:rPr lang="en-US" sz="1400">
                <a:latin typeface="Times New Roman"/>
              </a:rPr>
              <a:t>&lt;date/time&gt;</a:t>
            </a:r>
            <a:endParaRPr/>
          </a:p>
        </p:txBody>
      </p:sp>
      <p:sp>
        <p:nvSpPr>
          <p:cNvPr id="43" name="PlaceHolder 4"/>
          <p:cNvSpPr>
            <a:spLocks noGrp="1"/>
          </p:cNvSpPr>
          <p:nvPr>
            <p:ph type="ftr"/>
          </p:nvPr>
        </p:nvSpPr>
        <p:spPr>
          <a:xfrm>
            <a:off x="3447360" y="6887160"/>
            <a:ext cx="3195000" cy="521280"/>
          </a:xfrm>
          <a:prstGeom prst="rect">
            <a:avLst/>
          </a:prstGeom>
        </p:spPr>
        <p:txBody>
          <a:bodyPr lIns="0" rIns="0" tIns="0" bIns="0"/>
          <a:p>
            <a:pPr algn="ctr"/>
            <a:r>
              <a:rPr lang="en-US" sz="1400">
                <a:latin typeface="Times New Roman"/>
              </a:rPr>
              <a:t>&lt;footer&gt;</a:t>
            </a:r>
            <a:endParaRPr/>
          </a:p>
        </p:txBody>
      </p:sp>
      <p:sp>
        <p:nvSpPr>
          <p:cNvPr id="44" name="PlaceHolder 5"/>
          <p:cNvSpPr>
            <a:spLocks noGrp="1"/>
          </p:cNvSpPr>
          <p:nvPr>
            <p:ph type="sldNum"/>
          </p:nvPr>
        </p:nvSpPr>
        <p:spPr>
          <a:xfrm>
            <a:off x="7227000" y="6887160"/>
            <a:ext cx="2348280" cy="521280"/>
          </a:xfrm>
          <a:prstGeom prst="rect">
            <a:avLst/>
          </a:prstGeom>
        </p:spPr>
        <p:txBody>
          <a:bodyPr lIns="0" rIns="0" tIns="0" bIns="0"/>
          <a:p>
            <a:pPr algn="r"/>
            <a:fld id="{C1895F2D-985A-4812-981D-34ED96E2AE5E}"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6.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TextShape 1"/>
          <p:cNvSpPr txBox="1"/>
          <p:nvPr/>
        </p:nvSpPr>
        <p:spPr>
          <a:xfrm>
            <a:off x="504000" y="301320"/>
            <a:ext cx="9071640" cy="1262160"/>
          </a:xfrm>
          <a:prstGeom prst="rect">
            <a:avLst/>
          </a:prstGeom>
        </p:spPr>
        <p:txBody>
          <a:bodyPr lIns="0" rIns="0" tIns="0" bIns="0" anchor="ctr"/>
          <a:p>
            <a:r>
              <a:rPr lang="en-US" sz="3190">
                <a:latin typeface="Arial"/>
              </a:rPr>
              <a:t>Docussandra Design and Architecture</a:t>
            </a:r>
            <a:endParaRPr/>
          </a:p>
        </p:txBody>
      </p:sp>
      <p:sp>
        <p:nvSpPr>
          <p:cNvPr id="80" name="TextShape 2"/>
          <p:cNvSpPr txBox="1"/>
          <p:nvPr/>
        </p:nvSpPr>
        <p:spPr>
          <a:xfrm>
            <a:off x="504000" y="576000"/>
            <a:ext cx="7200000" cy="3338640"/>
          </a:xfrm>
          <a:prstGeom prst="rect">
            <a:avLst/>
          </a:prstGeom>
        </p:spPr>
        <p:txBody>
          <a:bodyPr lIns="0" rIns="0" tIns="0" bIns="0" anchor="ctr"/>
          <a:p>
            <a:pPr algn="ctr"/>
            <a:r>
              <a:rPr lang="en-US" sz="3200">
                <a:latin typeface="Arial"/>
              </a:rPr>
              <a:t>An Introduction for Developers</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TextShape 1"/>
          <p:cNvSpPr txBox="1"/>
          <p:nvPr/>
        </p:nvSpPr>
        <p:spPr>
          <a:xfrm>
            <a:off x="504000" y="576000"/>
            <a:ext cx="7200000" cy="720000"/>
          </a:xfrm>
          <a:prstGeom prst="rect">
            <a:avLst/>
          </a:prstGeom>
        </p:spPr>
        <p:txBody>
          <a:bodyPr lIns="0" rIns="0" tIns="0" bIns="0" anchor="ctr"/>
          <a:p>
            <a:r>
              <a:rPr lang="en-US" sz="3190">
                <a:latin typeface="Arial"/>
              </a:rPr>
              <a:t>Details of Docussandra Storage Con't</a:t>
            </a:r>
            <a:endParaRPr/>
          </a:p>
        </p:txBody>
      </p:sp>
      <p:graphicFrame>
        <p:nvGraphicFramePr>
          <p:cNvPr id="98" name="Table 2"/>
          <p:cNvGraphicFramePr/>
          <p:nvPr/>
        </p:nvGraphicFramePr>
        <p:xfrm>
          <a:off x="5764680" y="2356560"/>
          <a:ext cx="2915280" cy="1360440"/>
        </p:xfrm>
        <a:graphic>
          <a:graphicData uri="http://schemas.openxmlformats.org/drawingml/2006/table">
            <a:tbl>
              <a:tblPr/>
              <a:tblGrid>
                <a:gridCol w="2915280"/>
              </a:tblGrid>
              <a:tr h="340200">
                <a:tc>
                  <a:txBody>
                    <a:bodyPr lIns="90000" rIns="90000" tIns="46800" bIns="46800"/>
                    <a:p>
                      <a:r>
                        <a:rPr b="1" lang="en-US">
                          <a:latin typeface="Arial"/>
                        </a:rPr>
                        <a:t>mydatabase_mytable</a:t>
                      </a:r>
                      <a:endParaRPr/>
                    </a:p>
                  </a:txBody>
                  <a:tcPr/>
                </a:tc>
              </a:tr>
              <a:tr h="340200">
                <a:tc>
                  <a:txBody>
                    <a:bodyPr lIns="90000" rIns="90000" tIns="46800" bIns="46800"/>
                    <a:p>
                      <a:r>
                        <a:rPr lang="en-US">
                          <a:latin typeface="Arial"/>
                        </a:rPr>
                        <a:t>{“mypersonrecord”:1...</a:t>
                      </a:r>
                      <a:endParaRPr/>
                    </a:p>
                  </a:txBody>
                  <a:tcPr/>
                </a:tc>
              </a:tr>
              <a:tr h="340200">
                <a:tc>
                  <a:txBody>
                    <a:bodyPr lIns="90000" rIns="90000" tIns="46800" bIns="46800"/>
                    <a:p>
                      <a:r>
                        <a:rPr lang="en-US">
                          <a:latin typeface="Arial"/>
                        </a:rPr>
                        <a:t>{“mypersonrecord”:4...</a:t>
                      </a:r>
                      <a:endParaRPr/>
                    </a:p>
                  </a:txBody>
                  <a:tcPr/>
                </a:tc>
              </a:tr>
              <a:tr h="345240">
                <a:tc>
                  <a:txBody>
                    <a:bodyPr lIns="90000" rIns="90000" tIns="46800" bIns="46800"/>
                    <a:p>
                      <a:r>
                        <a:rPr lang="en-US">
                          <a:latin typeface="Arial"/>
                        </a:rPr>
                        <a:t>{“mypersonrecord”:3...</a:t>
                      </a:r>
                      <a:endParaRPr/>
                    </a:p>
                  </a:txBody>
                  <a:tcPr/>
                </a:tc>
              </a:tr>
            </a:tbl>
          </a:graphicData>
        </a:graphic>
      </p:graphicFrame>
      <p:graphicFrame>
        <p:nvGraphicFramePr>
          <p:cNvPr id="99" name="Table 3"/>
          <p:cNvGraphicFramePr/>
          <p:nvPr/>
        </p:nvGraphicFramePr>
        <p:xfrm>
          <a:off x="855000" y="1974960"/>
          <a:ext cx="5075280" cy="680040"/>
        </p:xfrm>
        <a:graphic>
          <a:graphicData uri="http://schemas.openxmlformats.org/drawingml/2006/table">
            <a:tbl>
              <a:tblPr/>
              <a:tblGrid>
                <a:gridCol w="2352240"/>
              </a:tblGrid>
              <a:tr h="349920">
                <a:tc>
                  <a:txBody>
                    <a:bodyPr lIns="90000" rIns="90000" tIns="46800" bIns="46800"/>
                    <a:p>
                      <a:r>
                        <a:rPr b="1" lang="en-US">
                          <a:latin typeface="Arial"/>
                        </a:rPr>
                        <a:t>sys_db</a:t>
                      </a:r>
                      <a:endParaRPr/>
                    </a:p>
                  </a:txBody>
                  <a:tcPr/>
                </a:tc>
              </a:tr>
              <a:tr h="340200">
                <a:tc>
                  <a:txBody>
                    <a:bodyPr lIns="90000" rIns="90000" tIns="46800" bIns="46800"/>
                    <a:p>
                      <a:r>
                        <a:rPr lang="en-US">
                          <a:latin typeface="Arial"/>
                        </a:rPr>
                        <a:t>mydatabase</a:t>
                      </a:r>
                      <a:endParaRPr/>
                    </a:p>
                  </a:txBody>
                  <a:tcPr/>
                </a:tc>
              </a:tr>
            </a:tbl>
          </a:graphicData>
        </a:graphic>
      </p:graphicFrame>
      <p:graphicFrame>
        <p:nvGraphicFramePr>
          <p:cNvPr id="100" name="Table 4"/>
          <p:cNvGraphicFramePr/>
          <p:nvPr/>
        </p:nvGraphicFramePr>
        <p:xfrm>
          <a:off x="868680" y="2981160"/>
          <a:ext cx="5075280" cy="680040"/>
        </p:xfrm>
        <a:graphic>
          <a:graphicData uri="http://schemas.openxmlformats.org/drawingml/2006/table">
            <a:tbl>
              <a:tblPr/>
              <a:tblGrid>
                <a:gridCol w="2352240"/>
              </a:tblGrid>
              <a:tr h="349920">
                <a:tc>
                  <a:txBody>
                    <a:bodyPr lIns="90000" rIns="90000" tIns="46800" bIns="46800"/>
                    <a:p>
                      <a:r>
                        <a:rPr b="1" lang="en-US">
                          <a:latin typeface="Arial"/>
                        </a:rPr>
                        <a:t>sys_table</a:t>
                      </a:r>
                      <a:endParaRPr/>
                    </a:p>
                  </a:txBody>
                  <a:tcPr/>
                </a:tc>
              </a:tr>
              <a:tr h="340200">
                <a:tc>
                  <a:txBody>
                    <a:bodyPr lIns="90000" rIns="90000" tIns="46800" bIns="46800"/>
                    <a:p>
                      <a:r>
                        <a:rPr lang="en-US">
                          <a:latin typeface="Arial"/>
                        </a:rPr>
                        <a:t>mydatabase/mytable</a:t>
                      </a:r>
                      <a:endParaRPr/>
                    </a:p>
                  </a:txBody>
                  <a:tcPr/>
                </a:tc>
              </a:tr>
            </a:tbl>
          </a:graphicData>
        </a:graphic>
      </p:graphicFrame>
      <p:graphicFrame>
        <p:nvGraphicFramePr>
          <p:cNvPr id="101" name="Table 5"/>
          <p:cNvGraphicFramePr/>
          <p:nvPr/>
        </p:nvGraphicFramePr>
        <p:xfrm>
          <a:off x="881640" y="3913920"/>
          <a:ext cx="5075280" cy="680040"/>
        </p:xfrm>
        <a:graphic>
          <a:graphicData uri="http://schemas.openxmlformats.org/drawingml/2006/table">
            <a:tbl>
              <a:tblPr/>
              <a:tblGrid>
                <a:gridCol w="2352240"/>
              </a:tblGrid>
              <a:tr h="349920">
                <a:tc>
                  <a:txBody>
                    <a:bodyPr lIns="90000" rIns="90000" tIns="46800" bIns="46800"/>
                    <a:p>
                      <a:r>
                        <a:rPr b="1" lang="en-US">
                          <a:latin typeface="Arial"/>
                        </a:rPr>
                        <a:t>sys_index</a:t>
                      </a:r>
                      <a:endParaRPr/>
                    </a:p>
                  </a:txBody>
                  <a:tcPr/>
                </a:tc>
              </a:tr>
              <a:tr h="340200">
                <a:tc>
                  <a:tcPr/>
                </a:tc>
              </a:tr>
            </a:tbl>
          </a:graphicData>
        </a:graphic>
      </p:graphicFrame>
      <p:graphicFrame>
        <p:nvGraphicFramePr>
          <p:cNvPr id="102" name="Table 6"/>
          <p:cNvGraphicFramePr/>
          <p:nvPr/>
        </p:nvGraphicFramePr>
        <p:xfrm>
          <a:off x="919800" y="4881600"/>
          <a:ext cx="5075280" cy="680040"/>
        </p:xfrm>
        <a:graphic>
          <a:graphicData uri="http://schemas.openxmlformats.org/drawingml/2006/table">
            <a:tbl>
              <a:tblPr/>
              <a:tblGrid>
                <a:gridCol w="2352240"/>
              </a:tblGrid>
              <a:tr h="349920">
                <a:tc>
                  <a:txBody>
                    <a:bodyPr lIns="90000" rIns="90000" tIns="46800" bIns="46800"/>
                    <a:p>
                      <a:r>
                        <a:rPr b="1" lang="en-US">
                          <a:latin typeface="Arial"/>
                        </a:rPr>
                        <a:t>sys_index_status</a:t>
                      </a:r>
                      <a:endParaRPr/>
                    </a:p>
                  </a:txBody>
                  <a:tcPr/>
                </a:tc>
              </a:tr>
              <a:tr h="340200">
                <a:tc>
                  <a:tcPr/>
                </a:tc>
              </a:tr>
            </a:tbl>
          </a:graphicData>
        </a:graphic>
      </p:graphicFrame>
      <p:graphicFrame>
        <p:nvGraphicFramePr>
          <p:cNvPr id="103" name="Table 7"/>
          <p:cNvGraphicFramePr/>
          <p:nvPr/>
        </p:nvGraphicFramePr>
        <p:xfrm>
          <a:off x="878400" y="5838120"/>
          <a:ext cx="2562840" cy="680040"/>
        </p:xfrm>
        <a:graphic>
          <a:graphicData uri="http://schemas.openxmlformats.org/drawingml/2006/table">
            <a:tbl>
              <a:tblPr/>
              <a:tblGrid>
                <a:gridCol w="2562840"/>
              </a:tblGrid>
              <a:tr h="349920">
                <a:tc>
                  <a:txBody>
                    <a:bodyPr lIns="90000" rIns="90000" tIns="46800" bIns="46800"/>
                    <a:p>
                      <a:r>
                        <a:rPr b="1" lang="en-US">
                          <a:latin typeface="Arial"/>
                        </a:rPr>
                        <a:t>sys_index_not_done</a:t>
                      </a:r>
                      <a:endParaRPr/>
                    </a:p>
                  </a:txBody>
                  <a:tcPr/>
                </a:tc>
              </a:tr>
              <a:tr h="340200">
                <a:tc>
                  <a:tcPr/>
                </a:tc>
              </a:tr>
            </a:tbl>
          </a:graphicData>
        </a:graphic>
      </p:graphicFrame>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TextShape 1"/>
          <p:cNvSpPr txBox="1"/>
          <p:nvPr/>
        </p:nvSpPr>
        <p:spPr>
          <a:xfrm>
            <a:off x="504000" y="576000"/>
            <a:ext cx="7200000" cy="720000"/>
          </a:xfrm>
          <a:prstGeom prst="rect">
            <a:avLst/>
          </a:prstGeom>
        </p:spPr>
        <p:txBody>
          <a:bodyPr lIns="0" rIns="0" tIns="0" bIns="0" anchor="ctr"/>
          <a:p>
            <a:r>
              <a:rPr lang="en-US" sz="3190">
                <a:latin typeface="Arial"/>
              </a:rPr>
              <a:t>Details of Docussandra Storage con't</a:t>
            </a:r>
            <a:endParaRPr/>
          </a:p>
        </p:txBody>
      </p:sp>
      <p:sp>
        <p:nvSpPr>
          <p:cNvPr id="105" name="TextShape 2"/>
          <p:cNvSpPr txBox="1"/>
          <p:nvPr/>
        </p:nvSpPr>
        <p:spPr>
          <a:xfrm>
            <a:off x="504000" y="1800000"/>
            <a:ext cx="9097200" cy="5149440"/>
          </a:xfrm>
          <a:prstGeom prst="rect">
            <a:avLst/>
          </a:prstGeom>
        </p:spPr>
        <p:txBody>
          <a:bodyPr lIns="0" rIns="0" tIns="0" bIns="0"/>
          <a:p>
            <a:pPr>
              <a:buSzPct val="45000"/>
              <a:buFont typeface="StarSymbol"/>
              <a:buChar char=""/>
            </a:pPr>
            <a:r>
              <a:rPr lang="en-US" sz="2600">
                <a:latin typeface="Arial"/>
              </a:rPr>
              <a:t>Using this example, let's look at what happens when an index is created on this table. Assume that an index, called “person” is created on the “mypersonrecord” field:</a:t>
            </a:r>
            <a:endParaRPr/>
          </a:p>
          <a:p>
            <a:pPr lvl="1">
              <a:buSzPct val="75000"/>
              <a:buFont typeface="StarSymbol"/>
              <a:buChar char=""/>
            </a:pPr>
            <a:r>
              <a:rPr lang="en-US" sz="2600">
                <a:latin typeface="Arial"/>
              </a:rPr>
              <a:t>An entry is added to the sys_idx table.</a:t>
            </a:r>
            <a:endParaRPr/>
          </a:p>
          <a:p>
            <a:pPr lvl="1">
              <a:buSzPct val="75000"/>
              <a:buFont typeface="StarSymbol"/>
              <a:buChar char=""/>
            </a:pPr>
            <a:r>
              <a:rPr lang="en-US" sz="2600">
                <a:latin typeface="Arial"/>
              </a:rPr>
              <a:t>A table called “mydatabase_mytable_person” is created with a composite primary key consisting of the bucket id and a integer field to store the value of “mypersonrecord” for all of the documents. This is the “iTable” for this index.</a:t>
            </a:r>
            <a:endParaRPr/>
          </a:p>
          <a:p>
            <a:pPr lvl="1">
              <a:buSzPct val="75000"/>
              <a:buFont typeface="StarSymbol"/>
              <a:buChar char=""/>
            </a:pPr>
            <a:r>
              <a:rPr lang="en-US" sz="2600">
                <a:latin typeface="Arial"/>
              </a:rPr>
              <a:t>The index creation call returns to the user, then all documents currently in the mydatabase_mytable table are asynchronously </a:t>
            </a:r>
            <a:r>
              <a:rPr i="1" lang="en-US" sz="2600">
                <a:latin typeface="Arial"/>
              </a:rPr>
              <a:t>copied</a:t>
            </a:r>
            <a:r>
              <a:rPr lang="en-US" sz="2600">
                <a:latin typeface="Arial"/>
              </a:rPr>
              <a:t> over to this new table by the “IndexCreatedHandler” (ordered by the indexed field). Updates for the status of this operation are written to the sys_idx_not_done and sys_idx_status tables.</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 name="TextShape 1"/>
          <p:cNvSpPr txBox="1"/>
          <p:nvPr/>
        </p:nvSpPr>
        <p:spPr>
          <a:xfrm>
            <a:off x="504000" y="576000"/>
            <a:ext cx="7200000" cy="720000"/>
          </a:xfrm>
          <a:prstGeom prst="rect">
            <a:avLst/>
          </a:prstGeom>
        </p:spPr>
        <p:txBody>
          <a:bodyPr lIns="0" rIns="0" tIns="0" bIns="0" anchor="ctr"/>
          <a:p>
            <a:r>
              <a:rPr lang="en-US" sz="3190">
                <a:latin typeface="Arial"/>
              </a:rPr>
              <a:t>Details of Docussandra Storage Con't</a:t>
            </a:r>
            <a:endParaRPr/>
          </a:p>
        </p:txBody>
      </p:sp>
      <p:graphicFrame>
        <p:nvGraphicFramePr>
          <p:cNvPr id="107" name="Table 2"/>
          <p:cNvGraphicFramePr/>
          <p:nvPr/>
        </p:nvGraphicFramePr>
        <p:xfrm>
          <a:off x="4661640" y="2416320"/>
          <a:ext cx="2915280" cy="1360440"/>
        </p:xfrm>
        <a:graphic>
          <a:graphicData uri="http://schemas.openxmlformats.org/drawingml/2006/table">
            <a:tbl>
              <a:tblPr/>
              <a:tblGrid>
                <a:gridCol w="2915280"/>
              </a:tblGrid>
              <a:tr h="349920">
                <a:tc>
                  <a:txBody>
                    <a:bodyPr lIns="90000" rIns="90000" tIns="46800" bIns="46800"/>
                    <a:p>
                      <a:r>
                        <a:rPr b="1" lang="en-US">
                          <a:latin typeface="Arial"/>
                        </a:rPr>
                        <a:t>mydatabase_mytable</a:t>
                      </a:r>
                      <a:endParaRPr/>
                    </a:p>
                  </a:txBody>
                  <a:tcPr/>
                </a:tc>
              </a:tr>
              <a:tr h="340200">
                <a:tc>
                  <a:txBody>
                    <a:bodyPr lIns="90000" rIns="90000" tIns="46800" bIns="46800"/>
                    <a:p>
                      <a:r>
                        <a:rPr lang="en-US">
                          <a:latin typeface="Arial"/>
                        </a:rPr>
                        <a:t>{“mypersonrecord”:1...</a:t>
                      </a:r>
                      <a:endParaRPr/>
                    </a:p>
                  </a:txBody>
                  <a:tcPr/>
                </a:tc>
              </a:tr>
              <a:tr h="340200">
                <a:tc>
                  <a:txBody>
                    <a:bodyPr lIns="90000" rIns="90000" tIns="46800" bIns="46800"/>
                    <a:p>
                      <a:r>
                        <a:rPr lang="en-US">
                          <a:latin typeface="Arial"/>
                        </a:rPr>
                        <a:t>{“mypersonrecord”:4...</a:t>
                      </a:r>
                      <a:endParaRPr/>
                    </a:p>
                  </a:txBody>
                  <a:tcPr/>
                </a:tc>
              </a:tr>
              <a:tr h="345240">
                <a:tc>
                  <a:txBody>
                    <a:bodyPr lIns="90000" rIns="90000" tIns="46800" bIns="46800"/>
                    <a:p>
                      <a:r>
                        <a:rPr lang="en-US">
                          <a:latin typeface="Arial"/>
                        </a:rPr>
                        <a:t>{“mypersonrecord”:3...</a:t>
                      </a:r>
                      <a:endParaRPr/>
                    </a:p>
                  </a:txBody>
                  <a:tcPr/>
                </a:tc>
              </a:tr>
            </a:tbl>
          </a:graphicData>
        </a:graphic>
      </p:graphicFrame>
      <p:graphicFrame>
        <p:nvGraphicFramePr>
          <p:cNvPr id="108" name="Table 3"/>
          <p:cNvGraphicFramePr/>
          <p:nvPr/>
        </p:nvGraphicFramePr>
        <p:xfrm>
          <a:off x="855000" y="1974960"/>
          <a:ext cx="5075280" cy="680040"/>
        </p:xfrm>
        <a:graphic>
          <a:graphicData uri="http://schemas.openxmlformats.org/drawingml/2006/table">
            <a:tbl>
              <a:tblPr/>
              <a:tblGrid>
                <a:gridCol w="2352240"/>
              </a:tblGrid>
              <a:tr h="349920">
                <a:tc>
                  <a:txBody>
                    <a:bodyPr lIns="90000" rIns="90000" tIns="46800" bIns="46800"/>
                    <a:p>
                      <a:r>
                        <a:rPr b="1" lang="en-US">
                          <a:latin typeface="Arial"/>
                        </a:rPr>
                        <a:t>sys_db</a:t>
                      </a:r>
                      <a:endParaRPr/>
                    </a:p>
                  </a:txBody>
                  <a:tcPr/>
                </a:tc>
              </a:tr>
              <a:tr h="340200">
                <a:tc>
                  <a:txBody>
                    <a:bodyPr lIns="90000" rIns="90000" tIns="46800" bIns="46800"/>
                    <a:p>
                      <a:r>
                        <a:rPr lang="en-US">
                          <a:latin typeface="Arial"/>
                        </a:rPr>
                        <a:t>mydatabase</a:t>
                      </a:r>
                      <a:endParaRPr/>
                    </a:p>
                  </a:txBody>
                  <a:tcPr/>
                </a:tc>
              </a:tr>
            </a:tbl>
          </a:graphicData>
        </a:graphic>
      </p:graphicFrame>
      <p:graphicFrame>
        <p:nvGraphicFramePr>
          <p:cNvPr id="109" name="Table 4"/>
          <p:cNvGraphicFramePr/>
          <p:nvPr/>
        </p:nvGraphicFramePr>
        <p:xfrm>
          <a:off x="868680" y="2981160"/>
          <a:ext cx="5075280" cy="680040"/>
        </p:xfrm>
        <a:graphic>
          <a:graphicData uri="http://schemas.openxmlformats.org/drawingml/2006/table">
            <a:tbl>
              <a:tblPr/>
              <a:tblGrid>
                <a:gridCol w="2352240"/>
              </a:tblGrid>
              <a:tr h="349920">
                <a:tc>
                  <a:txBody>
                    <a:bodyPr lIns="90000" rIns="90000" tIns="46800" bIns="46800"/>
                    <a:p>
                      <a:r>
                        <a:rPr b="1" lang="en-US">
                          <a:latin typeface="Arial"/>
                        </a:rPr>
                        <a:t>sys_table</a:t>
                      </a:r>
                      <a:endParaRPr/>
                    </a:p>
                  </a:txBody>
                  <a:tcPr/>
                </a:tc>
              </a:tr>
              <a:tr h="340200">
                <a:tc>
                  <a:txBody>
                    <a:bodyPr lIns="90000" rIns="90000" tIns="46800" bIns="46800"/>
                    <a:p>
                      <a:r>
                        <a:rPr lang="en-US">
                          <a:latin typeface="Arial"/>
                        </a:rPr>
                        <a:t>mydatabase/mytable</a:t>
                      </a:r>
                      <a:endParaRPr/>
                    </a:p>
                  </a:txBody>
                  <a:tcPr/>
                </a:tc>
              </a:tr>
            </a:tbl>
          </a:graphicData>
        </a:graphic>
      </p:graphicFrame>
      <p:graphicFrame>
        <p:nvGraphicFramePr>
          <p:cNvPr id="110" name="Table 5"/>
          <p:cNvGraphicFramePr/>
          <p:nvPr/>
        </p:nvGraphicFramePr>
        <p:xfrm>
          <a:off x="881640" y="3913920"/>
          <a:ext cx="5075280" cy="680040"/>
        </p:xfrm>
        <a:graphic>
          <a:graphicData uri="http://schemas.openxmlformats.org/drawingml/2006/table">
            <a:tbl>
              <a:tblPr/>
              <a:tblGrid>
                <a:gridCol w="2352240"/>
              </a:tblGrid>
              <a:tr h="349920">
                <a:tc>
                  <a:txBody>
                    <a:bodyPr lIns="90000" rIns="90000" tIns="46800" bIns="46800"/>
                    <a:p>
                      <a:r>
                        <a:rPr b="1" lang="en-US">
                          <a:latin typeface="Arial"/>
                        </a:rPr>
                        <a:t>sys_index</a:t>
                      </a:r>
                      <a:endParaRPr/>
                    </a:p>
                  </a:txBody>
                  <a:tcPr/>
                </a:tc>
              </a:tr>
              <a:tr h="340200">
                <a:tc>
                  <a:txBody>
                    <a:bodyPr lIns="90000" rIns="90000" tIns="46800" bIns="46800"/>
                    <a:p>
                      <a:r>
                        <a:rPr lang="en-US">
                          <a:latin typeface="Arial"/>
                        </a:rPr>
                        <a:t>person</a:t>
                      </a:r>
                      <a:endParaRPr/>
                    </a:p>
                  </a:txBody>
                  <a:tcPr/>
                </a:tc>
              </a:tr>
            </a:tbl>
          </a:graphicData>
        </a:graphic>
      </p:graphicFrame>
      <p:graphicFrame>
        <p:nvGraphicFramePr>
          <p:cNvPr id="111" name="Table 6"/>
          <p:cNvGraphicFramePr/>
          <p:nvPr/>
        </p:nvGraphicFramePr>
        <p:xfrm>
          <a:off x="919800" y="4881600"/>
          <a:ext cx="5075280" cy="680040"/>
        </p:xfrm>
        <a:graphic>
          <a:graphicData uri="http://schemas.openxmlformats.org/drawingml/2006/table">
            <a:tbl>
              <a:tblPr/>
              <a:tblGrid>
                <a:gridCol w="2352240"/>
              </a:tblGrid>
              <a:tr h="349920">
                <a:tc>
                  <a:txBody>
                    <a:bodyPr lIns="90000" rIns="90000" tIns="46800" bIns="46800"/>
                    <a:p>
                      <a:r>
                        <a:rPr b="1" lang="en-US">
                          <a:latin typeface="Arial"/>
                        </a:rPr>
                        <a:t>sys_index_status</a:t>
                      </a:r>
                      <a:endParaRPr/>
                    </a:p>
                  </a:txBody>
                  <a:tcPr/>
                </a:tc>
              </a:tr>
              <a:tr h="340200">
                <a:tc>
                  <a:txBody>
                    <a:bodyPr lIns="90000" rIns="90000" tIns="46800" bIns="46800"/>
                    <a:p>
                      <a:r>
                        <a:rPr lang="en-US">
                          <a:latin typeface="Arial"/>
                        </a:rPr>
                        <a:t>person: active</a:t>
                      </a:r>
                      <a:endParaRPr/>
                    </a:p>
                  </a:txBody>
                  <a:tcPr/>
                </a:tc>
              </a:tr>
            </a:tbl>
          </a:graphicData>
        </a:graphic>
      </p:graphicFrame>
      <p:graphicFrame>
        <p:nvGraphicFramePr>
          <p:cNvPr id="112" name="Table 7"/>
          <p:cNvGraphicFramePr/>
          <p:nvPr/>
        </p:nvGraphicFramePr>
        <p:xfrm>
          <a:off x="878400" y="5838120"/>
          <a:ext cx="2562840" cy="680040"/>
        </p:xfrm>
        <a:graphic>
          <a:graphicData uri="http://schemas.openxmlformats.org/drawingml/2006/table">
            <a:tbl>
              <a:tblPr/>
              <a:tblGrid>
                <a:gridCol w="2562840"/>
              </a:tblGrid>
              <a:tr h="349920">
                <a:tc>
                  <a:txBody>
                    <a:bodyPr lIns="90000" rIns="90000" tIns="46800" bIns="46800"/>
                    <a:p>
                      <a:r>
                        <a:rPr b="1" lang="en-US">
                          <a:latin typeface="Arial"/>
                        </a:rPr>
                        <a:t>sys_index_not_done</a:t>
                      </a:r>
                      <a:endParaRPr/>
                    </a:p>
                  </a:txBody>
                  <a:tcPr/>
                </a:tc>
              </a:tr>
              <a:tr h="340200">
                <a:tc>
                  <a:tcPr/>
                </a:tc>
              </a:tr>
            </a:tbl>
          </a:graphicData>
        </a:graphic>
      </p:graphicFrame>
      <p:graphicFrame>
        <p:nvGraphicFramePr>
          <p:cNvPr id="113" name="Table 8"/>
          <p:cNvGraphicFramePr/>
          <p:nvPr/>
        </p:nvGraphicFramePr>
        <p:xfrm>
          <a:off x="4663440" y="4343040"/>
          <a:ext cx="4648320" cy="2167200"/>
        </p:xfrm>
        <a:graphic>
          <a:graphicData uri="http://schemas.openxmlformats.org/drawingml/2006/table">
            <a:tbl>
              <a:tblPr/>
              <a:tblGrid>
                <a:gridCol w="1514160"/>
                <a:gridCol w="601920"/>
                <a:gridCol w="2532240"/>
              </a:tblGrid>
              <a:tr h="349920">
                <a:tc>
                  <a:txBody>
                    <a:bodyPr lIns="90000" rIns="90000" tIns="46800" bIns="46800"/>
                    <a:p>
                      <a:r>
                        <a:rPr b="1" lang="en-US">
                          <a:latin typeface="Arial"/>
                        </a:rPr>
                        <a:t>mydatabase_mytable_person</a:t>
                      </a:r>
                      <a:endParaRPr/>
                    </a:p>
                  </a:txBody>
                  <a:tcPr/>
                </a:tc>
              </a:tr>
              <a:tr h="605880">
                <a:tc>
                  <a:txBody>
                    <a:bodyPr lIns="90000" rIns="90000" tIns="46800" bIns="46800"/>
                    <a:p>
                      <a:r>
                        <a:rPr lang="en-US">
                          <a:latin typeface="Arial"/>
                        </a:rPr>
                        <a:t>&lt;bucketid&gt;</a:t>
                      </a:r>
                      <a:endParaRPr/>
                    </a:p>
                  </a:txBody>
                  <a:tcPr/>
                </a:tc>
                <a:tc>
                  <a:txBody>
                    <a:bodyPr lIns="90000" rIns="90000" tIns="46800" bIns="46800"/>
                    <a:p>
                      <a:r>
                        <a:rPr lang="en-US">
                          <a:latin typeface="Arial"/>
                        </a:rPr>
                        <a:t>1</a:t>
                      </a:r>
                      <a:endParaRPr/>
                    </a:p>
                  </a:txBody>
                  <a:tcPr/>
                </a:tc>
                <a:tc>
                  <a:txBody>
                    <a:bodyPr lIns="90000" rIns="90000" tIns="46800" bIns="46800"/>
                    <a:p>
                      <a:r>
                        <a:rPr lang="en-US">
                          <a:latin typeface="Arial"/>
                        </a:rPr>
                        <a:t>{“mypersonrecord”:1...</a:t>
                      </a:r>
                      <a:endParaRPr/>
                    </a:p>
                  </a:txBody>
                  <a:tcPr/>
                </a:tc>
              </a:tr>
              <a:tr h="605880">
                <a:tc>
                  <a:txBody>
                    <a:bodyPr lIns="90000" rIns="90000" tIns="46800" bIns="46800"/>
                    <a:p>
                      <a:r>
                        <a:rPr lang="en-US">
                          <a:latin typeface="Arial"/>
                        </a:rPr>
                        <a:t>&lt;bucketid&gt;</a:t>
                      </a:r>
                      <a:endParaRPr/>
                    </a:p>
                  </a:txBody>
                  <a:tcPr/>
                </a:tc>
                <a:tc>
                  <a:txBody>
                    <a:bodyPr lIns="90000" rIns="90000" tIns="46800" bIns="46800"/>
                    <a:p>
                      <a:r>
                        <a:rPr lang="en-US">
                          <a:latin typeface="Arial"/>
                        </a:rPr>
                        <a:t>3</a:t>
                      </a:r>
                      <a:endParaRPr/>
                    </a:p>
                  </a:txBody>
                  <a:tcPr/>
                </a:tc>
                <a:tc>
                  <a:txBody>
                    <a:bodyPr lIns="90000" rIns="90000" tIns="46800" bIns="46800"/>
                    <a:p>
                      <a:r>
                        <a:rPr lang="en-US">
                          <a:latin typeface="Arial"/>
                        </a:rPr>
                        <a:t>{“mypersonrecord”:3...</a:t>
                      </a:r>
                      <a:endParaRPr/>
                    </a:p>
                  </a:txBody>
                  <a:tcPr/>
                </a:tc>
              </a:tr>
              <a:tr h="553680">
                <a:tc>
                  <a:txBody>
                    <a:bodyPr lIns="90000" rIns="90000" tIns="46800" bIns="46800"/>
                    <a:p>
                      <a:r>
                        <a:rPr lang="en-US">
                          <a:latin typeface="Arial"/>
                        </a:rPr>
                        <a:t>&lt;bucketid&gt;</a:t>
                      </a:r>
                      <a:endParaRPr/>
                    </a:p>
                  </a:txBody>
                  <a:tcPr/>
                </a:tc>
                <a:tc>
                  <a:txBody>
                    <a:bodyPr lIns="90000" rIns="90000" tIns="46800" bIns="46800"/>
                    <a:p>
                      <a:r>
                        <a:rPr lang="en-US">
                          <a:latin typeface="Arial"/>
                        </a:rPr>
                        <a:t>4</a:t>
                      </a:r>
                      <a:endParaRPr/>
                    </a:p>
                  </a:txBody>
                  <a:tcPr/>
                </a:tc>
                <a:tc>
                  <a:txBody>
                    <a:bodyPr lIns="90000" rIns="90000" tIns="46800" bIns="46800"/>
                    <a:p>
                      <a:r>
                        <a:rPr lang="en-US">
                          <a:latin typeface="Arial"/>
                        </a:rPr>
                        <a:t>{“mypersonrecord”:4...</a:t>
                      </a:r>
                      <a:endParaRPr/>
                    </a:p>
                  </a:txBody>
                  <a:tcPr/>
                </a:tc>
              </a:tr>
            </a:tbl>
          </a:graphicData>
        </a:graphic>
      </p:graphicFrame>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TextShape 1"/>
          <p:cNvSpPr txBox="1"/>
          <p:nvPr/>
        </p:nvSpPr>
        <p:spPr>
          <a:xfrm>
            <a:off x="504000" y="576000"/>
            <a:ext cx="7200000" cy="720000"/>
          </a:xfrm>
          <a:prstGeom prst="rect">
            <a:avLst/>
          </a:prstGeom>
        </p:spPr>
        <p:txBody>
          <a:bodyPr lIns="0" rIns="0" tIns="0" bIns="0" anchor="ctr"/>
          <a:p>
            <a:r>
              <a:rPr lang="en-US" sz="3190">
                <a:latin typeface="Arial"/>
              </a:rPr>
              <a:t>Details of Docussandra Storage con't</a:t>
            </a:r>
            <a:endParaRPr/>
          </a:p>
        </p:txBody>
      </p:sp>
      <p:sp>
        <p:nvSpPr>
          <p:cNvPr id="115" name="TextShape 2"/>
          <p:cNvSpPr txBox="1"/>
          <p:nvPr/>
        </p:nvSpPr>
        <p:spPr>
          <a:xfrm>
            <a:off x="504000" y="1800000"/>
            <a:ext cx="9097200" cy="5149440"/>
          </a:xfrm>
          <a:prstGeom prst="rect">
            <a:avLst/>
          </a:prstGeom>
        </p:spPr>
        <p:txBody>
          <a:bodyPr lIns="0" rIns="0" tIns="0" bIns="0"/>
          <a:p>
            <a:pPr>
              <a:buSzPct val="45000"/>
              <a:buFont typeface="StarSymbol"/>
              <a:buChar char=""/>
            </a:pPr>
            <a:r>
              <a:rPr lang="en-US" sz="2600">
                <a:latin typeface="Arial"/>
              </a:rPr>
              <a:t>Using this example, let's look at what happens when a new record is added to a table that already has an index.</a:t>
            </a:r>
            <a:endParaRPr/>
          </a:p>
          <a:p>
            <a:pPr lvl="1">
              <a:buSzPct val="75000"/>
              <a:buFont typeface="StarSymbol"/>
              <a:buChar char=""/>
            </a:pPr>
            <a:r>
              <a:rPr lang="en-US" sz="2600">
                <a:latin typeface="Arial"/>
              </a:rPr>
              <a:t>The record is inserted into the “main” </a:t>
            </a:r>
            <a:r>
              <a:rPr lang="en-US" sz="2600">
                <a:latin typeface="Arial"/>
              </a:rPr>
              <a:t>(mydatabase_mytable</a:t>
            </a:r>
            <a:r>
              <a:rPr lang="en-US" sz="2600">
                <a:latin typeface="Arial"/>
              </a:rPr>
              <a:t>) table.</a:t>
            </a:r>
            <a:endParaRPr/>
          </a:p>
          <a:p>
            <a:pPr lvl="1">
              <a:buSzPct val="75000"/>
              <a:buFont typeface="StarSymbol"/>
              <a:buChar char=""/>
            </a:pPr>
            <a:r>
              <a:rPr lang="en-US" sz="2600">
                <a:latin typeface="Arial"/>
              </a:rPr>
              <a:t>The record is </a:t>
            </a:r>
            <a:r>
              <a:rPr i="1" lang="en-US" sz="2600">
                <a:latin typeface="Arial"/>
              </a:rPr>
              <a:t>duplicated</a:t>
            </a:r>
            <a:r>
              <a:rPr lang="en-US" sz="2600">
                <a:latin typeface="Arial"/>
              </a:rPr>
              <a:t> into the iTable, ordered by the indexed field.</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TextShape 1"/>
          <p:cNvSpPr txBox="1"/>
          <p:nvPr/>
        </p:nvSpPr>
        <p:spPr>
          <a:xfrm>
            <a:off x="504000" y="576000"/>
            <a:ext cx="7200000" cy="720000"/>
          </a:xfrm>
          <a:prstGeom prst="rect">
            <a:avLst/>
          </a:prstGeom>
        </p:spPr>
        <p:txBody>
          <a:bodyPr lIns="0" rIns="0" tIns="0" bIns="0" anchor="ctr"/>
          <a:p>
            <a:r>
              <a:rPr lang="en-US" sz="3190">
                <a:latin typeface="Arial"/>
              </a:rPr>
              <a:t>Details of Docussandra Storage Con't</a:t>
            </a:r>
            <a:endParaRPr/>
          </a:p>
        </p:txBody>
      </p:sp>
      <p:graphicFrame>
        <p:nvGraphicFramePr>
          <p:cNvPr id="117" name="Table 2"/>
          <p:cNvGraphicFramePr/>
          <p:nvPr/>
        </p:nvGraphicFramePr>
        <p:xfrm>
          <a:off x="4651920" y="1967040"/>
          <a:ext cx="2915280" cy="1360440"/>
        </p:xfrm>
        <a:graphic>
          <a:graphicData uri="http://schemas.openxmlformats.org/drawingml/2006/table">
            <a:tbl>
              <a:tblPr/>
              <a:tblGrid>
                <a:gridCol w="2915280"/>
              </a:tblGrid>
              <a:tr h="349920">
                <a:tc>
                  <a:txBody>
                    <a:bodyPr lIns="90000" rIns="90000" tIns="46800" bIns="46800"/>
                    <a:p>
                      <a:r>
                        <a:rPr b="1" lang="en-US">
                          <a:latin typeface="Arial"/>
                        </a:rPr>
                        <a:t>mydatabase_mytable</a:t>
                      </a:r>
                      <a:endParaRPr/>
                    </a:p>
                  </a:txBody>
                  <a:tcPr/>
                </a:tc>
              </a:tr>
              <a:tr h="349920">
                <a:tc>
                  <a:txBody>
                    <a:bodyPr lIns="90000" rIns="90000" tIns="46800" bIns="46800"/>
                    <a:p>
                      <a:r>
                        <a:rPr lang="en-US">
                          <a:latin typeface="Arial"/>
                        </a:rPr>
                        <a:t>{“mypersonrecord”:1...</a:t>
                      </a:r>
                      <a:endParaRPr/>
                    </a:p>
                  </a:txBody>
                  <a:tcPr/>
                </a:tc>
              </a:tr>
              <a:tr h="349920">
                <a:tc>
                  <a:txBody>
                    <a:bodyPr lIns="90000" rIns="90000" tIns="46800" bIns="46800"/>
                    <a:p>
                      <a:r>
                        <a:rPr lang="en-US">
                          <a:latin typeface="Arial"/>
                        </a:rPr>
                        <a:t>{“mypersonrecord”:4...</a:t>
                      </a:r>
                      <a:endParaRPr/>
                    </a:p>
                  </a:txBody>
                  <a:tcPr/>
                </a:tc>
              </a:tr>
              <a:tr h="349920">
                <a:tc>
                  <a:txBody>
                    <a:bodyPr lIns="90000" rIns="90000" tIns="46800" bIns="46800"/>
                    <a:p>
                      <a:r>
                        <a:rPr lang="en-US">
                          <a:latin typeface="Arial"/>
                        </a:rPr>
                        <a:t>{“mypersonrecord”:3...</a:t>
                      </a:r>
                      <a:endParaRPr/>
                    </a:p>
                  </a:txBody>
                  <a:tcPr/>
                </a:tc>
              </a:tr>
              <a:tr h="349920">
                <a:tc>
                  <a:txBody>
                    <a:bodyPr lIns="90000" rIns="90000" tIns="46800" bIns="46800"/>
                    <a:p>
                      <a:r>
                        <a:rPr lang="en-US">
                          <a:latin typeface="Arial"/>
                        </a:rPr>
                        <a:t>{“mypersonrecord”:2...</a:t>
                      </a:r>
                      <a:endParaRPr/>
                    </a:p>
                  </a:txBody>
                  <a:tcPr/>
                </a:tc>
              </a:tr>
            </a:tbl>
          </a:graphicData>
        </a:graphic>
      </p:graphicFrame>
      <p:graphicFrame>
        <p:nvGraphicFramePr>
          <p:cNvPr id="118" name="Table 3"/>
          <p:cNvGraphicFramePr/>
          <p:nvPr/>
        </p:nvGraphicFramePr>
        <p:xfrm>
          <a:off x="855000" y="1974960"/>
          <a:ext cx="5075280" cy="680040"/>
        </p:xfrm>
        <a:graphic>
          <a:graphicData uri="http://schemas.openxmlformats.org/drawingml/2006/table">
            <a:tbl>
              <a:tblPr/>
              <a:tblGrid>
                <a:gridCol w="2352240"/>
              </a:tblGrid>
              <a:tr h="349920">
                <a:tc>
                  <a:txBody>
                    <a:bodyPr lIns="90000" rIns="90000" tIns="46800" bIns="46800"/>
                    <a:p>
                      <a:r>
                        <a:rPr b="1" lang="en-US">
                          <a:latin typeface="Arial"/>
                        </a:rPr>
                        <a:t>sys_db</a:t>
                      </a:r>
                      <a:endParaRPr/>
                    </a:p>
                  </a:txBody>
                  <a:tcPr/>
                </a:tc>
              </a:tr>
              <a:tr h="340200">
                <a:tc>
                  <a:txBody>
                    <a:bodyPr lIns="90000" rIns="90000" tIns="46800" bIns="46800"/>
                    <a:p>
                      <a:r>
                        <a:rPr lang="en-US">
                          <a:latin typeface="Arial"/>
                        </a:rPr>
                        <a:t>mydatabase</a:t>
                      </a:r>
                      <a:endParaRPr/>
                    </a:p>
                  </a:txBody>
                  <a:tcPr/>
                </a:tc>
              </a:tr>
            </a:tbl>
          </a:graphicData>
        </a:graphic>
      </p:graphicFrame>
      <p:graphicFrame>
        <p:nvGraphicFramePr>
          <p:cNvPr id="119" name="Table 4"/>
          <p:cNvGraphicFramePr/>
          <p:nvPr/>
        </p:nvGraphicFramePr>
        <p:xfrm>
          <a:off x="868680" y="2981160"/>
          <a:ext cx="5075280" cy="680040"/>
        </p:xfrm>
        <a:graphic>
          <a:graphicData uri="http://schemas.openxmlformats.org/drawingml/2006/table">
            <a:tbl>
              <a:tblPr/>
              <a:tblGrid>
                <a:gridCol w="2352240"/>
              </a:tblGrid>
              <a:tr h="349920">
                <a:tc>
                  <a:txBody>
                    <a:bodyPr lIns="90000" rIns="90000" tIns="46800" bIns="46800"/>
                    <a:p>
                      <a:r>
                        <a:rPr b="1" lang="en-US">
                          <a:latin typeface="Arial"/>
                        </a:rPr>
                        <a:t>sys_table</a:t>
                      </a:r>
                      <a:endParaRPr/>
                    </a:p>
                  </a:txBody>
                  <a:tcPr/>
                </a:tc>
              </a:tr>
              <a:tr h="340200">
                <a:tc>
                  <a:txBody>
                    <a:bodyPr lIns="90000" rIns="90000" tIns="46800" bIns="46800"/>
                    <a:p>
                      <a:r>
                        <a:rPr lang="en-US">
                          <a:latin typeface="Arial"/>
                        </a:rPr>
                        <a:t>mydatabase/mytable</a:t>
                      </a:r>
                      <a:endParaRPr/>
                    </a:p>
                  </a:txBody>
                  <a:tcPr/>
                </a:tc>
              </a:tr>
            </a:tbl>
          </a:graphicData>
        </a:graphic>
      </p:graphicFrame>
      <p:graphicFrame>
        <p:nvGraphicFramePr>
          <p:cNvPr id="120" name="Table 5"/>
          <p:cNvGraphicFramePr/>
          <p:nvPr/>
        </p:nvGraphicFramePr>
        <p:xfrm>
          <a:off x="881640" y="3913920"/>
          <a:ext cx="5075280" cy="680040"/>
        </p:xfrm>
        <a:graphic>
          <a:graphicData uri="http://schemas.openxmlformats.org/drawingml/2006/table">
            <a:tbl>
              <a:tblPr/>
              <a:tblGrid>
                <a:gridCol w="2352240"/>
              </a:tblGrid>
              <a:tr h="349920">
                <a:tc>
                  <a:txBody>
                    <a:bodyPr lIns="90000" rIns="90000" tIns="46800" bIns="46800"/>
                    <a:p>
                      <a:r>
                        <a:rPr b="1" lang="en-US">
                          <a:latin typeface="Arial"/>
                        </a:rPr>
                        <a:t>sys_index</a:t>
                      </a:r>
                      <a:endParaRPr/>
                    </a:p>
                  </a:txBody>
                  <a:tcPr/>
                </a:tc>
              </a:tr>
              <a:tr h="340200">
                <a:tc>
                  <a:txBody>
                    <a:bodyPr lIns="90000" rIns="90000" tIns="46800" bIns="46800"/>
                    <a:p>
                      <a:r>
                        <a:rPr lang="en-US">
                          <a:latin typeface="Arial"/>
                        </a:rPr>
                        <a:t>person</a:t>
                      </a:r>
                      <a:endParaRPr/>
                    </a:p>
                  </a:txBody>
                  <a:tcPr/>
                </a:tc>
              </a:tr>
            </a:tbl>
          </a:graphicData>
        </a:graphic>
      </p:graphicFrame>
      <p:graphicFrame>
        <p:nvGraphicFramePr>
          <p:cNvPr id="121" name="Table 6"/>
          <p:cNvGraphicFramePr/>
          <p:nvPr/>
        </p:nvGraphicFramePr>
        <p:xfrm>
          <a:off x="919800" y="4881600"/>
          <a:ext cx="5075280" cy="680040"/>
        </p:xfrm>
        <a:graphic>
          <a:graphicData uri="http://schemas.openxmlformats.org/drawingml/2006/table">
            <a:tbl>
              <a:tblPr/>
              <a:tblGrid>
                <a:gridCol w="2352240"/>
              </a:tblGrid>
              <a:tr h="349920">
                <a:tc>
                  <a:txBody>
                    <a:bodyPr lIns="90000" rIns="90000" tIns="46800" bIns="46800"/>
                    <a:p>
                      <a:r>
                        <a:rPr b="1" lang="en-US">
                          <a:latin typeface="Arial"/>
                        </a:rPr>
                        <a:t>sys_index_status</a:t>
                      </a:r>
                      <a:endParaRPr/>
                    </a:p>
                  </a:txBody>
                  <a:tcPr/>
                </a:tc>
              </a:tr>
              <a:tr h="340200">
                <a:tc>
                  <a:txBody>
                    <a:bodyPr lIns="90000" rIns="90000" tIns="46800" bIns="46800"/>
                    <a:p>
                      <a:r>
                        <a:rPr lang="en-US">
                          <a:latin typeface="Arial"/>
                        </a:rPr>
                        <a:t>person: active</a:t>
                      </a:r>
                      <a:endParaRPr/>
                    </a:p>
                  </a:txBody>
                  <a:tcPr/>
                </a:tc>
              </a:tr>
            </a:tbl>
          </a:graphicData>
        </a:graphic>
      </p:graphicFrame>
      <p:graphicFrame>
        <p:nvGraphicFramePr>
          <p:cNvPr id="122" name="Table 7"/>
          <p:cNvGraphicFramePr/>
          <p:nvPr/>
        </p:nvGraphicFramePr>
        <p:xfrm>
          <a:off x="878400" y="5838120"/>
          <a:ext cx="2562840" cy="680040"/>
        </p:xfrm>
        <a:graphic>
          <a:graphicData uri="http://schemas.openxmlformats.org/drawingml/2006/table">
            <a:tbl>
              <a:tblPr/>
              <a:tblGrid>
                <a:gridCol w="2562840"/>
              </a:tblGrid>
              <a:tr h="349920">
                <a:tc>
                  <a:txBody>
                    <a:bodyPr lIns="90000" rIns="90000" tIns="46800" bIns="46800"/>
                    <a:p>
                      <a:r>
                        <a:rPr b="1" lang="en-US">
                          <a:latin typeface="Arial"/>
                        </a:rPr>
                        <a:t>sys_index_not_done</a:t>
                      </a:r>
                      <a:endParaRPr/>
                    </a:p>
                  </a:txBody>
                  <a:tcPr/>
                </a:tc>
              </a:tr>
              <a:tr h="340200">
                <a:tc>
                  <a:tcPr/>
                </a:tc>
              </a:tr>
            </a:tbl>
          </a:graphicData>
        </a:graphic>
      </p:graphicFrame>
      <p:graphicFrame>
        <p:nvGraphicFramePr>
          <p:cNvPr id="123" name="Table 8"/>
          <p:cNvGraphicFramePr/>
          <p:nvPr/>
        </p:nvGraphicFramePr>
        <p:xfrm>
          <a:off x="4663440" y="4343040"/>
          <a:ext cx="4647960" cy="2115000"/>
        </p:xfrm>
        <a:graphic>
          <a:graphicData uri="http://schemas.openxmlformats.org/drawingml/2006/table">
            <a:tbl>
              <a:tblPr/>
              <a:tblGrid>
                <a:gridCol w="1514160"/>
                <a:gridCol w="601920"/>
                <a:gridCol w="2532240"/>
              </a:tblGrid>
              <a:tr h="385920">
                <a:tc>
                  <a:txBody>
                    <a:bodyPr lIns="90000" rIns="90000" tIns="46800" bIns="46800"/>
                    <a:p>
                      <a:r>
                        <a:rPr b="1" lang="en-US">
                          <a:latin typeface="Arial"/>
                        </a:rPr>
                        <a:t>mydatabase_mytable_person</a:t>
                      </a:r>
                      <a:endParaRPr/>
                    </a:p>
                  </a:txBody>
                  <a:tcPr/>
                </a:tc>
              </a:tr>
              <a:tr h="505800">
                <a:tc>
                  <a:txBody>
                    <a:bodyPr lIns="90000" rIns="90000" tIns="46800" bIns="46800"/>
                    <a:p>
                      <a:r>
                        <a:rPr lang="en-US">
                          <a:latin typeface="Arial"/>
                        </a:rPr>
                        <a:t>&lt;bucketid&gt;</a:t>
                      </a:r>
                      <a:endParaRPr/>
                    </a:p>
                  </a:txBody>
                  <a:tcPr/>
                </a:tc>
                <a:tc>
                  <a:txBody>
                    <a:bodyPr lIns="90000" rIns="90000" tIns="46800" bIns="46800"/>
                    <a:p>
                      <a:r>
                        <a:rPr lang="en-US">
                          <a:latin typeface="Arial"/>
                        </a:rPr>
                        <a:t>1</a:t>
                      </a:r>
                      <a:endParaRPr/>
                    </a:p>
                  </a:txBody>
                  <a:tcPr/>
                </a:tc>
                <a:tc>
                  <a:txBody>
                    <a:bodyPr lIns="90000" rIns="90000" tIns="46800" bIns="46800"/>
                    <a:p>
                      <a:r>
                        <a:rPr lang="en-US">
                          <a:latin typeface="Arial"/>
                        </a:rPr>
                        <a:t>{“mypersonrecord”:1...</a:t>
                      </a:r>
                      <a:endParaRPr/>
                    </a:p>
                  </a:txBody>
                  <a:tcPr/>
                </a:tc>
              </a:tr>
              <a:tr h="505800">
                <a:tc>
                  <a:txBody>
                    <a:bodyPr lIns="90000" rIns="90000" tIns="46800" bIns="46800"/>
                    <a:p>
                      <a:r>
                        <a:rPr lang="en-US">
                          <a:latin typeface="Arial"/>
                        </a:rPr>
                        <a:t>&lt;bucketid&gt;</a:t>
                      </a:r>
                      <a:endParaRPr/>
                    </a:p>
                  </a:txBody>
                  <a:tcPr/>
                </a:tc>
                <a:tc>
                  <a:txBody>
                    <a:bodyPr lIns="90000" rIns="90000" tIns="46800" bIns="46800"/>
                    <a:p>
                      <a:r>
                        <a:rPr lang="en-US">
                          <a:latin typeface="Arial"/>
                        </a:rPr>
                        <a:t>2</a:t>
                      </a:r>
                      <a:endParaRPr/>
                    </a:p>
                  </a:txBody>
                  <a:tcPr/>
                </a:tc>
                <a:tc>
                  <a:txBody>
                    <a:bodyPr lIns="90000" rIns="90000" tIns="46800" bIns="46800"/>
                    <a:p>
                      <a:r>
                        <a:rPr lang="en-US">
                          <a:latin typeface="Arial"/>
                        </a:rPr>
                        <a:t>{“mypersonrecord”:2...</a:t>
                      </a:r>
                      <a:endParaRPr/>
                    </a:p>
                  </a:txBody>
                  <a:tcPr/>
                </a:tc>
              </a:tr>
              <a:tr h="668160">
                <a:tc>
                  <a:txBody>
                    <a:bodyPr lIns="90000" rIns="90000" tIns="46800" bIns="46800"/>
                    <a:p>
                      <a:r>
                        <a:rPr lang="en-US">
                          <a:latin typeface="Arial"/>
                        </a:rPr>
                        <a:t>&lt;bucketid&gt;</a:t>
                      </a:r>
                      <a:endParaRPr/>
                    </a:p>
                  </a:txBody>
                  <a:tcPr/>
                </a:tc>
                <a:tc>
                  <a:txBody>
                    <a:bodyPr lIns="90000" rIns="90000" tIns="46800" bIns="46800"/>
                    <a:p>
                      <a:r>
                        <a:rPr lang="en-US">
                          <a:latin typeface="Arial"/>
                        </a:rPr>
                        <a:t>3</a:t>
                      </a:r>
                      <a:endParaRPr/>
                    </a:p>
                  </a:txBody>
                  <a:tcPr/>
                </a:tc>
                <a:tc>
                  <a:txBody>
                    <a:bodyPr lIns="90000" rIns="90000" tIns="46800" bIns="46800"/>
                    <a:p>
                      <a:r>
                        <a:rPr lang="en-US">
                          <a:latin typeface="Arial"/>
                        </a:rPr>
                        <a:t>{“mypersonrecord”:3...</a:t>
                      </a:r>
                      <a:endParaRPr/>
                    </a:p>
                  </a:txBody>
                  <a:tcPr/>
                </a:tc>
              </a:tr>
              <a:tr h="553680">
                <a:tc>
                  <a:txBody>
                    <a:bodyPr lIns="90000" rIns="90000" tIns="46800" bIns="46800"/>
                    <a:p>
                      <a:r>
                        <a:rPr lang="en-US">
                          <a:latin typeface="Arial"/>
                        </a:rPr>
                        <a:t>&lt;bucketid&gt;</a:t>
                      </a:r>
                      <a:endParaRPr/>
                    </a:p>
                  </a:txBody>
                  <a:tcPr/>
                </a:tc>
                <a:tc>
                  <a:txBody>
                    <a:bodyPr lIns="90000" rIns="90000" tIns="46800" bIns="46800"/>
                    <a:p>
                      <a:r>
                        <a:rPr lang="en-US">
                          <a:latin typeface="Arial"/>
                        </a:rPr>
                        <a:t>4</a:t>
                      </a:r>
                      <a:endParaRPr/>
                    </a:p>
                  </a:txBody>
                  <a:tcPr/>
                </a:tc>
                <a:tc>
                  <a:txBody>
                    <a:bodyPr lIns="90000" rIns="90000" tIns="46800" bIns="46800"/>
                    <a:p>
                      <a:r>
                        <a:rPr lang="en-US">
                          <a:latin typeface="Arial"/>
                        </a:rPr>
                        <a:t>{“mypersonrecord”:4...</a:t>
                      </a:r>
                      <a:endParaRPr/>
                    </a:p>
                  </a:txBody>
                  <a:tcPr/>
                </a:tc>
              </a:tr>
            </a:tbl>
          </a:graphicData>
        </a:graphic>
      </p:graphicFrame>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TextShape 1"/>
          <p:cNvSpPr txBox="1"/>
          <p:nvPr/>
        </p:nvSpPr>
        <p:spPr>
          <a:xfrm>
            <a:off x="504000" y="576000"/>
            <a:ext cx="7200000" cy="720000"/>
          </a:xfrm>
          <a:prstGeom prst="rect">
            <a:avLst/>
          </a:prstGeom>
        </p:spPr>
        <p:txBody>
          <a:bodyPr lIns="0" rIns="0" tIns="0" bIns="0" anchor="ctr"/>
          <a:p>
            <a:r>
              <a:rPr lang="en-US" sz="3190">
                <a:latin typeface="Arial"/>
              </a:rPr>
              <a:t>Details of Docussandra Storage con't</a:t>
            </a:r>
            <a:endParaRPr/>
          </a:p>
        </p:txBody>
      </p:sp>
      <p:sp>
        <p:nvSpPr>
          <p:cNvPr id="125" name="TextShape 2"/>
          <p:cNvSpPr txBox="1"/>
          <p:nvPr/>
        </p:nvSpPr>
        <p:spPr>
          <a:xfrm>
            <a:off x="504000" y="1800000"/>
            <a:ext cx="9097200" cy="5149440"/>
          </a:xfrm>
          <a:prstGeom prst="rect">
            <a:avLst/>
          </a:prstGeom>
        </p:spPr>
        <p:txBody>
          <a:bodyPr lIns="0" rIns="0" tIns="0" bIns="0"/>
          <a:p>
            <a:pPr>
              <a:buSzPct val="45000"/>
              <a:buFont typeface="StarSymbol"/>
              <a:buChar char=""/>
            </a:pPr>
            <a:r>
              <a:rPr lang="en-US" sz="2600">
                <a:latin typeface="Arial"/>
              </a:rPr>
              <a:t>As you can see, for each additional index created, the storage used and computation needed for an insert is increased by a factor of “n”.</a:t>
            </a:r>
            <a:endParaRPr/>
          </a:p>
          <a:p>
            <a:pPr lvl="1">
              <a:buSzPct val="75000"/>
              <a:buFont typeface="StarSymbol"/>
              <a:buChar char=""/>
            </a:pPr>
            <a:r>
              <a:rPr lang="en-US" sz="2600">
                <a:latin typeface="Arial"/>
              </a:rPr>
              <a:t>Due to this, it is advisable to not leave indexes in place if they are not presently being used. Indexes can always be recreated if needed at a later time. (Although, some lead time may be needed)</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TextShape 1"/>
          <p:cNvSpPr txBox="1"/>
          <p:nvPr/>
        </p:nvSpPr>
        <p:spPr>
          <a:xfrm>
            <a:off x="504000" y="576000"/>
            <a:ext cx="7200000" cy="720000"/>
          </a:xfrm>
          <a:prstGeom prst="rect">
            <a:avLst/>
          </a:prstGeom>
        </p:spPr>
        <p:txBody>
          <a:bodyPr lIns="0" rIns="0" tIns="0" bIns="0" anchor="ctr"/>
          <a:p>
            <a:r>
              <a:rPr lang="en-US" sz="3190">
                <a:latin typeface="Arial"/>
              </a:rPr>
              <a:t>Details of Docussandra Searching</a:t>
            </a:r>
            <a:endParaRPr/>
          </a:p>
        </p:txBody>
      </p:sp>
      <p:sp>
        <p:nvSpPr>
          <p:cNvPr id="127" name="TextShape 2"/>
          <p:cNvSpPr txBox="1"/>
          <p:nvPr/>
        </p:nvSpPr>
        <p:spPr>
          <a:xfrm>
            <a:off x="504000" y="1800000"/>
            <a:ext cx="9097200" cy="5058000"/>
          </a:xfrm>
          <a:prstGeom prst="rect">
            <a:avLst/>
          </a:prstGeom>
        </p:spPr>
        <p:txBody>
          <a:bodyPr lIns="0" rIns="0" tIns="0" bIns="0"/>
          <a:p>
            <a:pPr>
              <a:buSzPct val="45000"/>
              <a:buFont typeface="StarSymbol"/>
              <a:buChar char=""/>
            </a:pPr>
            <a:r>
              <a:rPr lang="en-US" sz="2600">
                <a:latin typeface="Arial"/>
              </a:rPr>
              <a:t>When a query is received by Docussandra, it is parsed and it is determined if it is possible to complete the query based on the available indexes. </a:t>
            </a:r>
            <a:endParaRPr/>
          </a:p>
          <a:p>
            <a:pPr lvl="1">
              <a:buSzPct val="75000"/>
              <a:buFont typeface="StarSymbol"/>
              <a:buChar char=""/>
            </a:pPr>
            <a:r>
              <a:rPr lang="en-US" sz="2600">
                <a:latin typeface="Arial"/>
              </a:rPr>
              <a:t>If it is not possible to complete, an error is returned to the user advising them to consider creating an index.</a:t>
            </a:r>
            <a:endParaRPr/>
          </a:p>
          <a:p>
            <a:pPr lvl="1">
              <a:buSzPct val="75000"/>
              <a:buFont typeface="StarSymbol"/>
              <a:buChar char=""/>
            </a:pPr>
            <a:r>
              <a:rPr lang="en-US" sz="2600">
                <a:latin typeface="Arial"/>
              </a:rPr>
              <a:t>Docussandra determines which iTable it needs to query to get the data it needs</a:t>
            </a:r>
            <a:endParaRPr/>
          </a:p>
          <a:p>
            <a:pPr lvl="1">
              <a:buSzPct val="75000"/>
              <a:buFont typeface="StarSymbol"/>
              <a:buChar char=""/>
            </a:pPr>
            <a:r>
              <a:rPr lang="en-US" sz="2600">
                <a:latin typeface="Arial"/>
              </a:rPr>
              <a:t>The bucket in which the queried data resides in is then computed.</a:t>
            </a:r>
            <a:endParaRPr/>
          </a:p>
          <a:p>
            <a:pPr lvl="1">
              <a:buSzPct val="75000"/>
              <a:buFont typeface="StarSymbol"/>
              <a:buChar char=""/>
            </a:pPr>
            <a:r>
              <a:rPr lang="en-US" sz="2600">
                <a:latin typeface="Arial"/>
              </a:rPr>
              <a:t>Due to the fact that iTables have primary keys for the field being searched, the query is a simple </a:t>
            </a:r>
            <a:r>
              <a:rPr lang="en-US" sz="2600">
                <a:latin typeface="Courier 10 Pitch"/>
              </a:rPr>
              <a:t>select * from $iTable where bucketId = ? and $field = ?</a:t>
            </a:r>
            <a:r>
              <a:rPr lang="en-US" sz="2600">
                <a:latin typeface="Arial"/>
              </a:rPr>
              <a:t>. This is extremely fast in Cassandra.</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TextShape 1"/>
          <p:cNvSpPr txBox="1"/>
          <p:nvPr/>
        </p:nvSpPr>
        <p:spPr>
          <a:xfrm>
            <a:off x="504000" y="576000"/>
            <a:ext cx="7200000" cy="720000"/>
          </a:xfrm>
          <a:prstGeom prst="rect">
            <a:avLst/>
          </a:prstGeom>
        </p:spPr>
        <p:txBody>
          <a:bodyPr lIns="0" rIns="0" tIns="0" bIns="0" anchor="ctr"/>
          <a:p>
            <a:r>
              <a:rPr lang="en-US" sz="3190">
                <a:latin typeface="Arial"/>
              </a:rPr>
              <a:t>Questions?</a:t>
            </a:r>
            <a:endParaRPr/>
          </a:p>
        </p:txBody>
      </p:sp>
      <p:sp>
        <p:nvSpPr>
          <p:cNvPr id="129" name="TextShape 2"/>
          <p:cNvSpPr txBox="1"/>
          <p:nvPr/>
        </p:nvSpPr>
        <p:spPr>
          <a:xfrm>
            <a:off x="504000" y="1800000"/>
            <a:ext cx="4426920" cy="4384440"/>
          </a:xfrm>
          <a:prstGeom prst="rect">
            <a:avLst/>
          </a:prstGeom>
        </p:spPr>
        <p:txBody>
          <a:bodyPr lIns="0" rIns="0" tIns="0" bIns="0"/>
          <a:p>
            <a:endParaRPr/>
          </a:p>
        </p:txBody>
      </p:sp>
      <p:sp>
        <p:nvSpPr>
          <p:cNvPr id="130" name="TextShape 3"/>
          <p:cNvSpPr txBox="1"/>
          <p:nvPr/>
        </p:nvSpPr>
        <p:spPr>
          <a:xfrm>
            <a:off x="5152680" y="1800000"/>
            <a:ext cx="4426920" cy="4384440"/>
          </a:xfrm>
          <a:prstGeom prst="rect">
            <a:avLst/>
          </a:prstGeom>
        </p:spPr>
        <p:txBody>
          <a:bodyPr lIns="0" rIns="0" tIns="0" bIns="0"/>
          <a:p>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TextShape 1"/>
          <p:cNvSpPr txBox="1"/>
          <p:nvPr/>
        </p:nvSpPr>
        <p:spPr>
          <a:xfrm>
            <a:off x="504000" y="576000"/>
            <a:ext cx="7200000" cy="720000"/>
          </a:xfrm>
          <a:prstGeom prst="rect">
            <a:avLst/>
          </a:prstGeom>
        </p:spPr>
        <p:txBody>
          <a:bodyPr lIns="0" rIns="0" tIns="0" bIns="0" anchor="ctr"/>
          <a:p>
            <a:r>
              <a:rPr lang="en-US" sz="3190">
                <a:latin typeface="Arial"/>
              </a:rPr>
              <a:t>Theory of Operation</a:t>
            </a:r>
            <a:endParaRPr/>
          </a:p>
        </p:txBody>
      </p:sp>
      <p:sp>
        <p:nvSpPr>
          <p:cNvPr id="82" name="TextShape 2"/>
          <p:cNvSpPr txBox="1"/>
          <p:nvPr/>
        </p:nvSpPr>
        <p:spPr>
          <a:xfrm>
            <a:off x="504000" y="1800000"/>
            <a:ext cx="8822880" cy="4875120"/>
          </a:xfrm>
          <a:prstGeom prst="rect">
            <a:avLst/>
          </a:prstGeom>
        </p:spPr>
        <p:txBody>
          <a:bodyPr lIns="0" rIns="0" tIns="0" bIns="0"/>
          <a:p>
            <a:pPr>
              <a:buSzPct val="45000"/>
              <a:buFont typeface="StarSymbol"/>
              <a:buChar char=""/>
            </a:pPr>
            <a:r>
              <a:rPr lang="en-US" sz="2600">
                <a:latin typeface="Arial"/>
              </a:rPr>
              <a:t>Basic introduction:</a:t>
            </a:r>
            <a:endParaRPr/>
          </a:p>
          <a:p>
            <a:pPr lvl="1">
              <a:buSzPct val="75000"/>
              <a:buFont typeface="StarSymbol"/>
              <a:buChar char=""/>
            </a:pPr>
            <a:r>
              <a:rPr lang="en-US" sz="2600">
                <a:latin typeface="Arial"/>
              </a:rPr>
              <a:t>Docussandra is a MongoDB-like document (JSON) datastore that is built on top of Cassandra and accessed via a REST API.</a:t>
            </a:r>
            <a:endParaRPr/>
          </a:p>
          <a:p>
            <a:pPr lvl="1">
              <a:buSzPct val="75000"/>
              <a:buFont typeface="StarSymbol"/>
              <a:buChar char=""/>
            </a:pPr>
            <a:r>
              <a:rPr lang="en-US" sz="2600">
                <a:latin typeface="Arial"/>
              </a:rPr>
              <a:t>Offers better performance and scaling over MongoDB.</a:t>
            </a:r>
            <a:endParaRPr/>
          </a:p>
          <a:p>
            <a:pPr>
              <a:buSzPct val="45000"/>
              <a:buFont typeface="StarSymbol"/>
              <a:buChar char=""/>
            </a:pPr>
            <a:r>
              <a:rPr lang="en-US" sz="2600">
                <a:latin typeface="Arial"/>
              </a:rPr>
              <a:t>Users/systems create databases and tables via REST calls. They can then upload documents to the tables they have defined. No schema design is needed. </a:t>
            </a:r>
            <a:endParaRPr/>
          </a:p>
          <a:p>
            <a:pPr>
              <a:buSzPct val="45000"/>
              <a:buFont typeface="StarSymbol"/>
              <a:buChar char=""/>
            </a:pPr>
            <a:r>
              <a:rPr lang="en-US" sz="2600">
                <a:latin typeface="Arial"/>
              </a:rPr>
              <a:t>Data can be searched only after indexes are defined via a REST call against the table. Indexes can be deleted when no longer needed.</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TextShape 1"/>
          <p:cNvSpPr txBox="1"/>
          <p:nvPr/>
        </p:nvSpPr>
        <p:spPr>
          <a:xfrm>
            <a:off x="504000" y="576000"/>
            <a:ext cx="7200000" cy="720000"/>
          </a:xfrm>
          <a:prstGeom prst="rect">
            <a:avLst/>
          </a:prstGeom>
        </p:spPr>
        <p:txBody>
          <a:bodyPr lIns="0" rIns="0" tIns="0" bIns="0" anchor="ctr"/>
          <a:p>
            <a:r>
              <a:rPr lang="en-US" sz="3190">
                <a:latin typeface="Arial"/>
              </a:rPr>
              <a:t>Technology Stack</a:t>
            </a:r>
            <a:endParaRPr/>
          </a:p>
        </p:txBody>
      </p:sp>
      <p:sp>
        <p:nvSpPr>
          <p:cNvPr id="84" name="TextShape 2"/>
          <p:cNvSpPr txBox="1"/>
          <p:nvPr/>
        </p:nvSpPr>
        <p:spPr>
          <a:xfrm>
            <a:off x="504000" y="1800000"/>
            <a:ext cx="9097200" cy="4384440"/>
          </a:xfrm>
          <a:prstGeom prst="rect">
            <a:avLst/>
          </a:prstGeom>
        </p:spPr>
        <p:txBody>
          <a:bodyPr lIns="0" rIns="0" tIns="0" bIns="0"/>
          <a:p>
            <a:pPr>
              <a:buSzPct val="45000"/>
              <a:buFont typeface="StarSymbol"/>
              <a:buChar char=""/>
            </a:pPr>
            <a:r>
              <a:rPr b="1" lang="en-US" sz="2600">
                <a:latin typeface="Arial"/>
              </a:rPr>
              <a:t>Programming Language:</a:t>
            </a:r>
            <a:r>
              <a:rPr lang="en-US" sz="2600">
                <a:latin typeface="Arial"/>
              </a:rPr>
              <a:t> Java, built with Maven.</a:t>
            </a:r>
            <a:endParaRPr/>
          </a:p>
          <a:p>
            <a:pPr>
              <a:buSzPct val="45000"/>
              <a:buFont typeface="StarSymbol"/>
              <a:buChar char=""/>
            </a:pPr>
            <a:r>
              <a:rPr b="1" lang="en-US" sz="2600">
                <a:latin typeface="Arial"/>
              </a:rPr>
              <a:t>Database Layer:</a:t>
            </a:r>
            <a:r>
              <a:rPr lang="en-US" sz="2600">
                <a:latin typeface="Arial"/>
              </a:rPr>
              <a:t> Cassandra; any recent version (&lt; 2.0.9) should work. The goal should be to keep Docussandra Cassandra version agnostic (within reason)</a:t>
            </a:r>
            <a:endParaRPr/>
          </a:p>
          <a:p>
            <a:pPr>
              <a:buSzPct val="45000"/>
              <a:buFont typeface="StarSymbol"/>
              <a:buChar char=""/>
            </a:pPr>
            <a:r>
              <a:rPr b="1" lang="en-US" sz="2600">
                <a:latin typeface="Arial"/>
              </a:rPr>
              <a:t>Application Layer:</a:t>
            </a:r>
            <a:r>
              <a:rPr lang="en-US" sz="2600">
                <a:latin typeface="Arial"/>
              </a:rPr>
              <a:t> Based on RestExpress (which in turn is based on Jetty).</a:t>
            </a:r>
            <a:endParaRPr/>
          </a:p>
          <a:p>
            <a:pPr>
              <a:buSzPct val="45000"/>
              <a:buFont typeface="StarSymbol"/>
              <a:buChar char=""/>
            </a:pPr>
            <a:r>
              <a:rPr b="1" lang="en-US" sz="2600">
                <a:latin typeface="Arial"/>
              </a:rPr>
              <a:t>Target OS:</a:t>
            </a:r>
            <a:r>
              <a:rPr lang="en-US" sz="2600">
                <a:latin typeface="Arial"/>
              </a:rPr>
              <a:t> The application itself should be platform independent, however, only Ubuntu packages will be offered pre-built at this time.</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TextShape 1"/>
          <p:cNvSpPr txBox="1"/>
          <p:nvPr/>
        </p:nvSpPr>
        <p:spPr>
          <a:xfrm>
            <a:off x="504000" y="576000"/>
            <a:ext cx="7200000" cy="720000"/>
          </a:xfrm>
          <a:prstGeom prst="rect">
            <a:avLst/>
          </a:prstGeom>
        </p:spPr>
        <p:txBody>
          <a:bodyPr lIns="0" rIns="0" tIns="0" bIns="0" anchor="ctr"/>
          <a:p>
            <a:r>
              <a:rPr lang="en-US" sz="3190">
                <a:latin typeface="Arial"/>
              </a:rPr>
              <a:t>Deployment</a:t>
            </a:r>
            <a:endParaRPr/>
          </a:p>
        </p:txBody>
      </p:sp>
      <p:sp>
        <p:nvSpPr>
          <p:cNvPr id="86" name="TextShape 2"/>
          <p:cNvSpPr txBox="1"/>
          <p:nvPr/>
        </p:nvSpPr>
        <p:spPr>
          <a:xfrm>
            <a:off x="504000" y="1800000"/>
            <a:ext cx="9097200" cy="4384440"/>
          </a:xfrm>
          <a:prstGeom prst="rect">
            <a:avLst/>
          </a:prstGeom>
        </p:spPr>
        <p:txBody>
          <a:bodyPr lIns="0" rIns="0" tIns="0" bIns="0"/>
          <a:p>
            <a:pPr>
              <a:buSzPct val="45000"/>
              <a:buFont typeface="StarSymbol"/>
              <a:buChar char=""/>
            </a:pPr>
            <a:r>
              <a:rPr lang="en-US" sz="2600">
                <a:latin typeface="Arial"/>
              </a:rPr>
              <a:t>The Docussandra application can be deployed co-hosted on the same machine as the Cassandra nodes OR in a separate application layer, depending on the scaling and performance needs. </a:t>
            </a:r>
            <a:endParaRPr/>
          </a:p>
          <a:p>
            <a:pPr>
              <a:buSzPct val="45000"/>
              <a:buFont typeface="StarSymbol"/>
              <a:buChar char=""/>
            </a:pPr>
            <a:r>
              <a:rPr lang="en-US" sz="2600">
                <a:latin typeface="Arial"/>
              </a:rPr>
              <a:t>Co-hosting with Cassandra could result in slightly lower transaction times, but would need to be balanced with more hardware and may complicate scaling.</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TextShape 1"/>
          <p:cNvSpPr txBox="1"/>
          <p:nvPr/>
        </p:nvSpPr>
        <p:spPr>
          <a:xfrm>
            <a:off x="504000" y="576000"/>
            <a:ext cx="7200000" cy="720000"/>
          </a:xfrm>
          <a:prstGeom prst="rect">
            <a:avLst/>
          </a:prstGeom>
        </p:spPr>
        <p:txBody>
          <a:bodyPr lIns="0" rIns="0" tIns="0" bIns="0" anchor="ctr"/>
          <a:p>
            <a:r>
              <a:rPr lang="en-US" sz="3190">
                <a:latin typeface="Arial"/>
              </a:rPr>
              <a:t>Software Application Layers</a:t>
            </a:r>
            <a:endParaRPr/>
          </a:p>
        </p:txBody>
      </p:sp>
      <p:sp>
        <p:nvSpPr>
          <p:cNvPr id="88" name="TextShape 2"/>
          <p:cNvSpPr txBox="1"/>
          <p:nvPr/>
        </p:nvSpPr>
        <p:spPr>
          <a:xfrm>
            <a:off x="504000" y="1800000"/>
            <a:ext cx="9188640" cy="5058000"/>
          </a:xfrm>
          <a:prstGeom prst="rect">
            <a:avLst/>
          </a:prstGeom>
        </p:spPr>
        <p:txBody>
          <a:bodyPr lIns="0" rIns="0" tIns="0" bIns="0"/>
          <a:p>
            <a:pPr>
              <a:buSzPct val="45000"/>
              <a:buFont typeface="StarSymbol"/>
              <a:buChar char=""/>
            </a:pPr>
            <a:r>
              <a:rPr b="1" lang="en-US" sz="2600">
                <a:latin typeface="Arial"/>
              </a:rPr>
              <a:t>Controller Layer:</a:t>
            </a:r>
            <a:r>
              <a:rPr lang="en-US" sz="2600">
                <a:latin typeface="Arial"/>
              </a:rPr>
              <a:t> Entry layer for REST calls into the application. Contains logic for parsing the request and the response. This is the “REST” sub-project.</a:t>
            </a:r>
            <a:endParaRPr/>
          </a:p>
          <a:p>
            <a:pPr>
              <a:buSzPct val="45000"/>
              <a:buFont typeface="StarSymbol"/>
              <a:buChar char=""/>
            </a:pPr>
            <a:r>
              <a:rPr b="1" lang="en-US" sz="2600">
                <a:latin typeface="Arial"/>
              </a:rPr>
              <a:t>Service Layer:</a:t>
            </a:r>
            <a:r>
              <a:rPr lang="en-US" sz="2600">
                <a:latin typeface="Arial"/>
              </a:rPr>
              <a:t> Receives requests from the Controller layer, performs any needed basic data verification and any rules that need to be logically enforced. Contained in the “Docussandra-Cassandra” sub-project.</a:t>
            </a:r>
            <a:endParaRPr/>
          </a:p>
          <a:p>
            <a:pPr>
              <a:buSzPct val="45000"/>
              <a:buFont typeface="StarSymbol"/>
              <a:buChar char=""/>
            </a:pPr>
            <a:r>
              <a:rPr b="1" lang="en-US" sz="2600">
                <a:latin typeface="Arial"/>
              </a:rPr>
              <a:t>Repository Layer:</a:t>
            </a:r>
            <a:r>
              <a:rPr lang="en-US" sz="2600">
                <a:latin typeface="Arial"/>
              </a:rPr>
              <a:t> Mainly Database Access Objects (DAOs) Receives requests from the Service Layer and persists data to Cassandra as needed. Contained in the “Docussandra-Cassandra” sub-project.</a:t>
            </a:r>
            <a:endParaRPr/>
          </a:p>
          <a:p>
            <a:pPr>
              <a:buSzPct val="45000"/>
              <a:buFont typeface="StarSymbol"/>
              <a:buChar char=""/>
            </a:pPr>
            <a:r>
              <a:rPr b="1" lang="en-US" sz="2600">
                <a:latin typeface="Arial"/>
              </a:rPr>
              <a:t>Command Line Interface (CLI):</a:t>
            </a:r>
            <a:r>
              <a:rPr lang="en-US" sz="2600">
                <a:latin typeface="Arial"/>
              </a:rPr>
              <a:t> Not yet started. This is the “Docussandra-CLI” sub-project. </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TextShape 1"/>
          <p:cNvSpPr txBox="1"/>
          <p:nvPr/>
        </p:nvSpPr>
        <p:spPr>
          <a:xfrm>
            <a:off x="504000" y="576000"/>
            <a:ext cx="8822880" cy="720000"/>
          </a:xfrm>
          <a:prstGeom prst="rect">
            <a:avLst/>
          </a:prstGeom>
        </p:spPr>
        <p:txBody>
          <a:bodyPr lIns="0" rIns="0" tIns="0" bIns="0" anchor="ctr"/>
          <a:p>
            <a:r>
              <a:rPr lang="en-US" sz="3190">
                <a:latin typeface="Arial"/>
              </a:rPr>
              <a:t>Initial Cassandra ColumnFamilies (Tables)</a:t>
            </a:r>
            <a:endParaRPr/>
          </a:p>
        </p:txBody>
      </p:sp>
      <p:sp>
        <p:nvSpPr>
          <p:cNvPr id="90" name="TextShape 2"/>
          <p:cNvSpPr txBox="1"/>
          <p:nvPr/>
        </p:nvSpPr>
        <p:spPr>
          <a:xfrm>
            <a:off x="504000" y="1800000"/>
            <a:ext cx="9097200" cy="4384440"/>
          </a:xfrm>
          <a:prstGeom prst="rect">
            <a:avLst/>
          </a:prstGeom>
        </p:spPr>
        <p:txBody>
          <a:bodyPr lIns="0" rIns="0" tIns="0" bIns="0"/>
          <a:p>
            <a:pPr>
              <a:buSzPct val="45000"/>
              <a:buFont typeface="StarSymbol"/>
              <a:buChar char=""/>
            </a:pPr>
            <a:r>
              <a:rPr lang="en-US" sz="2600">
                <a:latin typeface="Arial"/>
              </a:rPr>
              <a:t>sys_meta – not presently used</a:t>
            </a:r>
            <a:endParaRPr/>
          </a:p>
          <a:p>
            <a:pPr>
              <a:buSzPct val="45000"/>
              <a:buFont typeface="StarSymbol"/>
              <a:buChar char=""/>
            </a:pPr>
            <a:r>
              <a:rPr lang="en-US" sz="2600">
                <a:latin typeface="Arial"/>
              </a:rPr>
              <a:t>sys_db – stores databases metadata</a:t>
            </a:r>
            <a:endParaRPr/>
          </a:p>
          <a:p>
            <a:pPr>
              <a:buSzPct val="45000"/>
              <a:buFont typeface="StarSymbol"/>
              <a:buChar char=""/>
            </a:pPr>
            <a:r>
              <a:rPr lang="en-US" sz="2600">
                <a:latin typeface="Arial"/>
              </a:rPr>
              <a:t>sys_tbl – stores table metadata</a:t>
            </a:r>
            <a:endParaRPr/>
          </a:p>
          <a:p>
            <a:pPr>
              <a:buSzPct val="45000"/>
              <a:buFont typeface="StarSymbol"/>
              <a:buChar char=""/>
            </a:pPr>
            <a:r>
              <a:rPr lang="en-US" sz="2600">
                <a:latin typeface="Arial"/>
              </a:rPr>
              <a:t>sys_idx – stores index metadata</a:t>
            </a:r>
            <a:endParaRPr/>
          </a:p>
          <a:p>
            <a:pPr>
              <a:buSzPct val="45000"/>
              <a:buFont typeface="StarSymbol"/>
              <a:buChar char=""/>
            </a:pPr>
            <a:r>
              <a:rPr lang="en-US" sz="2600">
                <a:latin typeface="Arial"/>
              </a:rPr>
              <a:t>sys_idx_status – contains information about the status of indexes</a:t>
            </a:r>
            <a:endParaRPr/>
          </a:p>
          <a:p>
            <a:pPr>
              <a:buSzPct val="45000"/>
              <a:buFont typeface="StarSymbol"/>
              <a:buChar char=""/>
            </a:pPr>
            <a:r>
              <a:rPr lang="en-US" sz="2600">
                <a:latin typeface="Arial"/>
              </a:rPr>
              <a:t>sys_idx_not_done – contains a list of indexes that are presently indexing</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TextShape 1"/>
          <p:cNvSpPr txBox="1"/>
          <p:nvPr/>
        </p:nvSpPr>
        <p:spPr>
          <a:xfrm>
            <a:off x="504000" y="576000"/>
            <a:ext cx="7200000" cy="720000"/>
          </a:xfrm>
          <a:prstGeom prst="rect">
            <a:avLst/>
          </a:prstGeom>
        </p:spPr>
        <p:txBody>
          <a:bodyPr lIns="0" rIns="0" tIns="0" bIns="0" anchor="ctr"/>
          <a:p>
            <a:r>
              <a:rPr lang="en-US" sz="3190">
                <a:latin typeface="Arial"/>
              </a:rPr>
              <a:t>Introduction to Indexing</a:t>
            </a:r>
            <a:endParaRPr/>
          </a:p>
        </p:txBody>
      </p:sp>
      <p:sp>
        <p:nvSpPr>
          <p:cNvPr id="92" name="TextShape 2"/>
          <p:cNvSpPr txBox="1"/>
          <p:nvPr/>
        </p:nvSpPr>
        <p:spPr>
          <a:xfrm>
            <a:off x="504000" y="1800000"/>
            <a:ext cx="9097200" cy="4384440"/>
          </a:xfrm>
          <a:prstGeom prst="rect">
            <a:avLst/>
          </a:prstGeom>
        </p:spPr>
        <p:txBody>
          <a:bodyPr lIns="0" rIns="0" tIns="0" bIns="0"/>
          <a:p>
            <a:pPr>
              <a:buSzPct val="45000"/>
              <a:buFont typeface="StarSymbol"/>
              <a:buChar char=""/>
            </a:pPr>
            <a:r>
              <a:rPr lang="en-US" sz="2600">
                <a:latin typeface="Arial"/>
              </a:rPr>
              <a:t>Cassandra's internal indexing is usually not a good practice; the solution is to make full copies of your data with different primary keys for each way that you will need to query the data.</a:t>
            </a:r>
            <a:endParaRPr/>
          </a:p>
          <a:p>
            <a:pPr>
              <a:buSzPct val="45000"/>
              <a:buFont typeface="StarSymbol"/>
              <a:buChar char=""/>
            </a:pPr>
            <a:r>
              <a:rPr lang="en-US" sz="2600">
                <a:latin typeface="Arial"/>
              </a:rPr>
              <a:t>Docussandra automates the creation of these additional tables for indexing; we call them “iTables”.</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TextShape 1"/>
          <p:cNvSpPr txBox="1"/>
          <p:nvPr/>
        </p:nvSpPr>
        <p:spPr>
          <a:xfrm>
            <a:off x="504000" y="576000"/>
            <a:ext cx="7200000" cy="720000"/>
          </a:xfrm>
          <a:prstGeom prst="rect">
            <a:avLst/>
          </a:prstGeom>
        </p:spPr>
        <p:txBody>
          <a:bodyPr lIns="0" rIns="0" tIns="0" bIns="0" anchor="ctr"/>
          <a:p>
            <a:r>
              <a:rPr lang="en-US" sz="3190">
                <a:latin typeface="Arial"/>
              </a:rPr>
              <a:t>Bucketing for Better Indexing</a:t>
            </a:r>
            <a:endParaRPr/>
          </a:p>
        </p:txBody>
      </p:sp>
      <p:sp>
        <p:nvSpPr>
          <p:cNvPr id="94" name="TextShape 2"/>
          <p:cNvSpPr txBox="1"/>
          <p:nvPr/>
        </p:nvSpPr>
        <p:spPr>
          <a:xfrm>
            <a:off x="504000" y="1800000"/>
            <a:ext cx="9097200" cy="4384440"/>
          </a:xfrm>
          <a:prstGeom prst="rect">
            <a:avLst/>
          </a:prstGeom>
        </p:spPr>
        <p:txBody>
          <a:bodyPr lIns="0" rIns="0" tIns="0" bIns="0"/>
          <a:p>
            <a:pPr>
              <a:buSzPct val="45000"/>
              <a:buFont typeface="StarSymbol"/>
              <a:buChar char=""/>
            </a:pPr>
            <a:r>
              <a:rPr lang="en-US" sz="2600">
                <a:latin typeface="Arial"/>
              </a:rPr>
              <a:t>Cassandra stores data in order based on primary key, however, most applications use a random UUID, which results in a “skatter-gather” across multiple Cassandra nodes. If you don't use a random primary key, you run the risk of “hot-spots” where one node tends to do the majority of the processing.</a:t>
            </a:r>
            <a:endParaRPr/>
          </a:p>
          <a:p>
            <a:pPr>
              <a:buSzPct val="45000"/>
              <a:buFont typeface="StarSymbol"/>
              <a:buChar char=""/>
            </a:pPr>
            <a:r>
              <a:rPr lang="en-US" sz="2600">
                <a:latin typeface="Arial"/>
              </a:rPr>
              <a:t>Bucketing solves both of these problems; a “bucket” is assigned to each record based on the first several bytes of the first primary key in the document. This ensures that similar documents are stored, in order, on the same physical node.</a:t>
            </a:r>
            <a:endParaRPr/>
          </a:p>
          <a:p>
            <a:pPr>
              <a:buSzPct val="45000"/>
              <a:buFont typeface="StarSymbol"/>
              <a:buChar char=""/>
            </a:pPr>
            <a:r>
              <a:rPr lang="en-US" sz="2600">
                <a:latin typeface="Arial"/>
              </a:rPr>
              <a:t>Our bucketing algorithm currently needs improvement.</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TextShape 1"/>
          <p:cNvSpPr txBox="1"/>
          <p:nvPr/>
        </p:nvSpPr>
        <p:spPr>
          <a:xfrm>
            <a:off x="504000" y="576000"/>
            <a:ext cx="7200000" cy="720000"/>
          </a:xfrm>
          <a:prstGeom prst="rect">
            <a:avLst/>
          </a:prstGeom>
        </p:spPr>
        <p:txBody>
          <a:bodyPr lIns="0" rIns="0" tIns="0" bIns="0" anchor="ctr"/>
          <a:p>
            <a:r>
              <a:rPr lang="en-US" sz="3190">
                <a:latin typeface="Arial"/>
              </a:rPr>
              <a:t>Details of Docussandra Storage</a:t>
            </a:r>
            <a:endParaRPr/>
          </a:p>
        </p:txBody>
      </p:sp>
      <p:sp>
        <p:nvSpPr>
          <p:cNvPr id="96" name="TextShape 2"/>
          <p:cNvSpPr txBox="1"/>
          <p:nvPr/>
        </p:nvSpPr>
        <p:spPr>
          <a:xfrm>
            <a:off x="504000" y="1800000"/>
            <a:ext cx="9097200" cy="5058000"/>
          </a:xfrm>
          <a:prstGeom prst="rect">
            <a:avLst/>
          </a:prstGeom>
        </p:spPr>
        <p:txBody>
          <a:bodyPr lIns="0" rIns="0" tIns="0" bIns="0"/>
          <a:p>
            <a:pPr>
              <a:buSzPct val="45000"/>
              <a:buFont typeface="StarSymbol"/>
              <a:buChar char=""/>
            </a:pPr>
            <a:r>
              <a:rPr lang="en-US" sz="2600">
                <a:latin typeface="Arial"/>
              </a:rPr>
              <a:t>When a new Docussandra table is created:</a:t>
            </a:r>
            <a:endParaRPr/>
          </a:p>
          <a:p>
            <a:pPr lvl="1">
              <a:buSzPct val="75000"/>
              <a:buFont typeface="StarSymbol"/>
              <a:buChar char=""/>
            </a:pPr>
            <a:r>
              <a:rPr lang="en-US" sz="2600">
                <a:latin typeface="Arial"/>
              </a:rPr>
              <a:t>An entry is added to the sys_table table.</a:t>
            </a:r>
            <a:endParaRPr/>
          </a:p>
          <a:p>
            <a:pPr lvl="1">
              <a:buSzPct val="75000"/>
              <a:buFont typeface="StarSymbol"/>
              <a:buChar char=""/>
            </a:pPr>
            <a:r>
              <a:rPr lang="en-US" sz="2600">
                <a:latin typeface="Arial"/>
              </a:rPr>
              <a:t>A new Cassandra table is created with the naming format of: $dbName_$tableName. </a:t>
            </a:r>
            <a:endParaRPr/>
          </a:p>
          <a:p>
            <a:pPr lvl="2">
              <a:buSzPct val="45000"/>
              <a:buFont typeface="StarSymbol"/>
              <a:buChar char=""/>
            </a:pPr>
            <a:r>
              <a:rPr lang="en-US" sz="2600">
                <a:latin typeface="Arial"/>
              </a:rPr>
              <a:t>The table has a random UUID as a primary key, has some fields for metadata, and a field that holds JSON as a blob.</a:t>
            </a:r>
            <a:endParaRPr/>
          </a:p>
          <a:p>
            <a:pPr lvl="2">
              <a:buSzPct val="45000"/>
              <a:buFont typeface="StarSymbol"/>
              <a:buChar char=""/>
            </a:pPr>
            <a:r>
              <a:rPr lang="en-US" sz="2600">
                <a:latin typeface="Arial"/>
              </a:rPr>
              <a:t>All documents for this Docussandra table are automatically stored in this table.</a:t>
            </a:r>
            <a:endParaRPr/>
          </a:p>
          <a:p>
            <a:pPr lvl="2">
              <a:buSzPct val="45000"/>
              <a:buFont typeface="StarSymbol"/>
              <a:buChar char=""/>
            </a:pPr>
            <a:r>
              <a:rPr lang="en-US" sz="2600">
                <a:latin typeface="Arial"/>
              </a:rPr>
              <a:t>We refer to this as the “main table” for an Docussandra table.</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