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56" r:id="rId2"/>
    <p:sldId id="260" r:id="rId3"/>
    <p:sldId id="257" r:id="rId4"/>
    <p:sldId id="258" r:id="rId5"/>
    <p:sldId id="268" r:id="rId6"/>
    <p:sldId id="259" r:id="rId7"/>
    <p:sldId id="261" r:id="rId8"/>
    <p:sldId id="262" r:id="rId9"/>
    <p:sldId id="263" r:id="rId10"/>
    <p:sldId id="264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en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A3B12-6BAA-4449-AA58-1432F5F033BF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F9EDAD5-B674-4914-A1C2-1F33E5D8AE57}">
      <dgm:prSet/>
      <dgm:spPr/>
      <dgm:t>
        <a:bodyPr/>
        <a:lstStyle/>
        <a:p>
          <a:r>
            <a:rPr lang="en-US"/>
            <a:t>Temperley Tomas</a:t>
          </a:r>
        </a:p>
      </dgm:t>
    </dgm:pt>
    <dgm:pt modelId="{32160DE0-2C5C-4136-9DF4-992CD15CF14F}" type="parTrans" cxnId="{3569A0AA-07B0-445C-A2DE-8FB8AE6A1EC4}">
      <dgm:prSet/>
      <dgm:spPr/>
      <dgm:t>
        <a:bodyPr/>
        <a:lstStyle/>
        <a:p>
          <a:endParaRPr lang="en-US"/>
        </a:p>
      </dgm:t>
    </dgm:pt>
    <dgm:pt modelId="{FDF9E16B-962E-4D34-BC84-4EA7C10FB25F}" type="sibTrans" cxnId="{3569A0AA-07B0-445C-A2DE-8FB8AE6A1EC4}">
      <dgm:prSet/>
      <dgm:spPr/>
      <dgm:t>
        <a:bodyPr/>
        <a:lstStyle/>
        <a:p>
          <a:endParaRPr lang="en-US"/>
        </a:p>
      </dgm:t>
    </dgm:pt>
    <dgm:pt modelId="{42E78736-09BC-40AF-AB7B-DF3313033596}">
      <dgm:prSet/>
      <dgm:spPr/>
      <dgm:t>
        <a:bodyPr/>
        <a:lstStyle/>
        <a:p>
          <a:r>
            <a:rPr lang="en-US"/>
            <a:t>Giusto Franco</a:t>
          </a:r>
        </a:p>
      </dgm:t>
    </dgm:pt>
    <dgm:pt modelId="{6EF0AA18-BA04-4EC1-8F44-BEFA742239F8}" type="parTrans" cxnId="{D3180A14-23D8-404A-AC3F-BE306DD8B2EC}">
      <dgm:prSet/>
      <dgm:spPr/>
      <dgm:t>
        <a:bodyPr/>
        <a:lstStyle/>
        <a:p>
          <a:endParaRPr lang="en-US"/>
        </a:p>
      </dgm:t>
    </dgm:pt>
    <dgm:pt modelId="{B334D923-6839-4055-BEF6-902CBAF690AD}" type="sibTrans" cxnId="{D3180A14-23D8-404A-AC3F-BE306DD8B2EC}">
      <dgm:prSet/>
      <dgm:spPr/>
      <dgm:t>
        <a:bodyPr/>
        <a:lstStyle/>
        <a:p>
          <a:endParaRPr lang="en-US"/>
        </a:p>
      </dgm:t>
    </dgm:pt>
    <dgm:pt modelId="{8D200592-1A0E-43ED-997D-B1AA67D34A12}">
      <dgm:prSet/>
      <dgm:spPr/>
      <dgm:t>
        <a:bodyPr/>
        <a:lstStyle/>
        <a:p>
          <a:r>
            <a:rPr lang="en-US"/>
            <a:t>Canedo Jeremias </a:t>
          </a:r>
        </a:p>
      </dgm:t>
    </dgm:pt>
    <dgm:pt modelId="{371234F1-22C0-410D-B49E-88D660B38E00}" type="parTrans" cxnId="{833B4444-F60D-460C-BE72-519F7B9D3D12}">
      <dgm:prSet/>
      <dgm:spPr/>
      <dgm:t>
        <a:bodyPr/>
        <a:lstStyle/>
        <a:p>
          <a:endParaRPr lang="en-US"/>
        </a:p>
      </dgm:t>
    </dgm:pt>
    <dgm:pt modelId="{781A5422-901F-464B-AD4B-D7AB5CDD468F}" type="sibTrans" cxnId="{833B4444-F60D-460C-BE72-519F7B9D3D12}">
      <dgm:prSet/>
      <dgm:spPr/>
      <dgm:t>
        <a:bodyPr/>
        <a:lstStyle/>
        <a:p>
          <a:endParaRPr lang="en-US"/>
        </a:p>
      </dgm:t>
    </dgm:pt>
    <dgm:pt modelId="{112AFE05-DF34-0F40-8D3A-7228A1437EED}" type="pres">
      <dgm:prSet presAssocID="{480A3B12-6BAA-4449-AA58-1432F5F033BF}" presName="linear" presStyleCnt="0">
        <dgm:presLayoutVars>
          <dgm:dir/>
          <dgm:animLvl val="lvl"/>
          <dgm:resizeHandles val="exact"/>
        </dgm:presLayoutVars>
      </dgm:prSet>
      <dgm:spPr/>
    </dgm:pt>
    <dgm:pt modelId="{F2D47714-4F19-C843-B48A-3DB0B90D96D2}" type="pres">
      <dgm:prSet presAssocID="{1F9EDAD5-B674-4914-A1C2-1F33E5D8AE57}" presName="parentLin" presStyleCnt="0"/>
      <dgm:spPr/>
    </dgm:pt>
    <dgm:pt modelId="{BB865CEC-1E41-7F4A-8387-D48D322C6D42}" type="pres">
      <dgm:prSet presAssocID="{1F9EDAD5-B674-4914-A1C2-1F33E5D8AE57}" presName="parentLeftMargin" presStyleLbl="node1" presStyleIdx="0" presStyleCnt="3"/>
      <dgm:spPr/>
    </dgm:pt>
    <dgm:pt modelId="{7C2E0441-53D2-4F4E-9468-CFCFF3B95C02}" type="pres">
      <dgm:prSet presAssocID="{1F9EDAD5-B674-4914-A1C2-1F33E5D8AE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32C3EBA-F9D8-A24D-8A57-26769B129256}" type="pres">
      <dgm:prSet presAssocID="{1F9EDAD5-B674-4914-A1C2-1F33E5D8AE57}" presName="negativeSpace" presStyleCnt="0"/>
      <dgm:spPr/>
    </dgm:pt>
    <dgm:pt modelId="{5E578C98-25AC-2D44-9168-FD8E03F3A7B1}" type="pres">
      <dgm:prSet presAssocID="{1F9EDAD5-B674-4914-A1C2-1F33E5D8AE57}" presName="childText" presStyleLbl="conFgAcc1" presStyleIdx="0" presStyleCnt="3">
        <dgm:presLayoutVars>
          <dgm:bulletEnabled val="1"/>
        </dgm:presLayoutVars>
      </dgm:prSet>
      <dgm:spPr/>
    </dgm:pt>
    <dgm:pt modelId="{81D1A64E-E722-354A-8B7D-990B363A366A}" type="pres">
      <dgm:prSet presAssocID="{FDF9E16B-962E-4D34-BC84-4EA7C10FB25F}" presName="spaceBetweenRectangles" presStyleCnt="0"/>
      <dgm:spPr/>
    </dgm:pt>
    <dgm:pt modelId="{9B3E17A4-2D68-BA45-B2AA-E6EF9A03546E}" type="pres">
      <dgm:prSet presAssocID="{42E78736-09BC-40AF-AB7B-DF3313033596}" presName="parentLin" presStyleCnt="0"/>
      <dgm:spPr/>
    </dgm:pt>
    <dgm:pt modelId="{57A836E7-EB1C-D54D-A253-B946D5776953}" type="pres">
      <dgm:prSet presAssocID="{42E78736-09BC-40AF-AB7B-DF3313033596}" presName="parentLeftMargin" presStyleLbl="node1" presStyleIdx="0" presStyleCnt="3"/>
      <dgm:spPr/>
    </dgm:pt>
    <dgm:pt modelId="{CAF9E81D-D8B3-BB4B-A9AD-C50BEEF209F7}" type="pres">
      <dgm:prSet presAssocID="{42E78736-09BC-40AF-AB7B-DF33130335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695F412-91D5-4B48-B502-E9A35226D7BC}" type="pres">
      <dgm:prSet presAssocID="{42E78736-09BC-40AF-AB7B-DF3313033596}" presName="negativeSpace" presStyleCnt="0"/>
      <dgm:spPr/>
    </dgm:pt>
    <dgm:pt modelId="{7DD23815-F988-2C45-9680-F2FEAFD29FA0}" type="pres">
      <dgm:prSet presAssocID="{42E78736-09BC-40AF-AB7B-DF3313033596}" presName="childText" presStyleLbl="conFgAcc1" presStyleIdx="1" presStyleCnt="3">
        <dgm:presLayoutVars>
          <dgm:bulletEnabled val="1"/>
        </dgm:presLayoutVars>
      </dgm:prSet>
      <dgm:spPr/>
    </dgm:pt>
    <dgm:pt modelId="{DB4DAF70-9208-DF44-98E0-186E00A0BF12}" type="pres">
      <dgm:prSet presAssocID="{B334D923-6839-4055-BEF6-902CBAF690AD}" presName="spaceBetweenRectangles" presStyleCnt="0"/>
      <dgm:spPr/>
    </dgm:pt>
    <dgm:pt modelId="{22B646C0-F3AD-AF4A-9808-2D9EC380FEF8}" type="pres">
      <dgm:prSet presAssocID="{8D200592-1A0E-43ED-997D-B1AA67D34A12}" presName="parentLin" presStyleCnt="0"/>
      <dgm:spPr/>
    </dgm:pt>
    <dgm:pt modelId="{8DB090B2-76F9-4341-8078-D2C728251555}" type="pres">
      <dgm:prSet presAssocID="{8D200592-1A0E-43ED-997D-B1AA67D34A12}" presName="parentLeftMargin" presStyleLbl="node1" presStyleIdx="1" presStyleCnt="3"/>
      <dgm:spPr/>
    </dgm:pt>
    <dgm:pt modelId="{97E64BA5-F994-5640-BAB3-360CFA3FC4AC}" type="pres">
      <dgm:prSet presAssocID="{8D200592-1A0E-43ED-997D-B1AA67D34A1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4A0B60A-C277-234B-A8B1-5196974F33E3}" type="pres">
      <dgm:prSet presAssocID="{8D200592-1A0E-43ED-997D-B1AA67D34A12}" presName="negativeSpace" presStyleCnt="0"/>
      <dgm:spPr/>
    </dgm:pt>
    <dgm:pt modelId="{BA3934F6-2C52-CF4D-9F41-C24A4286A638}" type="pres">
      <dgm:prSet presAssocID="{8D200592-1A0E-43ED-997D-B1AA67D34A1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1742003-32FE-674D-A7D7-234DD199F6BE}" type="presOf" srcId="{8D200592-1A0E-43ED-997D-B1AA67D34A12}" destId="{8DB090B2-76F9-4341-8078-D2C728251555}" srcOrd="0" destOrd="0" presId="urn:microsoft.com/office/officeart/2005/8/layout/list1"/>
    <dgm:cxn modelId="{6E0A6E0E-1248-244C-9C0F-A0F023B7D23A}" type="presOf" srcId="{8D200592-1A0E-43ED-997D-B1AA67D34A12}" destId="{97E64BA5-F994-5640-BAB3-360CFA3FC4AC}" srcOrd="1" destOrd="0" presId="urn:microsoft.com/office/officeart/2005/8/layout/list1"/>
    <dgm:cxn modelId="{D3180A14-23D8-404A-AC3F-BE306DD8B2EC}" srcId="{480A3B12-6BAA-4449-AA58-1432F5F033BF}" destId="{42E78736-09BC-40AF-AB7B-DF3313033596}" srcOrd="1" destOrd="0" parTransId="{6EF0AA18-BA04-4EC1-8F44-BEFA742239F8}" sibTransId="{B334D923-6839-4055-BEF6-902CBAF690AD}"/>
    <dgm:cxn modelId="{554E553A-B36F-A340-8621-48613DCB10F6}" type="presOf" srcId="{1F9EDAD5-B674-4914-A1C2-1F33E5D8AE57}" destId="{7C2E0441-53D2-4F4E-9468-CFCFF3B95C02}" srcOrd="1" destOrd="0" presId="urn:microsoft.com/office/officeart/2005/8/layout/list1"/>
    <dgm:cxn modelId="{8009863C-144D-ED46-8625-5AD3818A8A71}" type="presOf" srcId="{42E78736-09BC-40AF-AB7B-DF3313033596}" destId="{CAF9E81D-D8B3-BB4B-A9AD-C50BEEF209F7}" srcOrd="1" destOrd="0" presId="urn:microsoft.com/office/officeart/2005/8/layout/list1"/>
    <dgm:cxn modelId="{833B4444-F60D-460C-BE72-519F7B9D3D12}" srcId="{480A3B12-6BAA-4449-AA58-1432F5F033BF}" destId="{8D200592-1A0E-43ED-997D-B1AA67D34A12}" srcOrd="2" destOrd="0" parTransId="{371234F1-22C0-410D-B49E-88D660B38E00}" sibTransId="{781A5422-901F-464B-AD4B-D7AB5CDD468F}"/>
    <dgm:cxn modelId="{655B6B79-69BA-1E48-9F97-EFAEC850A918}" type="presOf" srcId="{480A3B12-6BAA-4449-AA58-1432F5F033BF}" destId="{112AFE05-DF34-0F40-8D3A-7228A1437EED}" srcOrd="0" destOrd="0" presId="urn:microsoft.com/office/officeart/2005/8/layout/list1"/>
    <dgm:cxn modelId="{3569A0AA-07B0-445C-A2DE-8FB8AE6A1EC4}" srcId="{480A3B12-6BAA-4449-AA58-1432F5F033BF}" destId="{1F9EDAD5-B674-4914-A1C2-1F33E5D8AE57}" srcOrd="0" destOrd="0" parTransId="{32160DE0-2C5C-4136-9DF4-992CD15CF14F}" sibTransId="{FDF9E16B-962E-4D34-BC84-4EA7C10FB25F}"/>
    <dgm:cxn modelId="{C3CEAAB2-D7EA-124C-A31B-3B566B2F1381}" type="presOf" srcId="{42E78736-09BC-40AF-AB7B-DF3313033596}" destId="{57A836E7-EB1C-D54D-A253-B946D5776953}" srcOrd="0" destOrd="0" presId="urn:microsoft.com/office/officeart/2005/8/layout/list1"/>
    <dgm:cxn modelId="{957317DC-E654-624E-AD81-834ECEE0B17F}" type="presOf" srcId="{1F9EDAD5-B674-4914-A1C2-1F33E5D8AE57}" destId="{BB865CEC-1E41-7F4A-8387-D48D322C6D42}" srcOrd="0" destOrd="0" presId="urn:microsoft.com/office/officeart/2005/8/layout/list1"/>
    <dgm:cxn modelId="{6CBEFFB7-7A91-8B4E-AEA1-B5D34F73994B}" type="presParOf" srcId="{112AFE05-DF34-0F40-8D3A-7228A1437EED}" destId="{F2D47714-4F19-C843-B48A-3DB0B90D96D2}" srcOrd="0" destOrd="0" presId="urn:microsoft.com/office/officeart/2005/8/layout/list1"/>
    <dgm:cxn modelId="{B87F47F2-184E-9F4B-8D69-C955BA37319F}" type="presParOf" srcId="{F2D47714-4F19-C843-B48A-3DB0B90D96D2}" destId="{BB865CEC-1E41-7F4A-8387-D48D322C6D42}" srcOrd="0" destOrd="0" presId="urn:microsoft.com/office/officeart/2005/8/layout/list1"/>
    <dgm:cxn modelId="{599E7F80-0706-E444-8227-7DDC2AA3008A}" type="presParOf" srcId="{F2D47714-4F19-C843-B48A-3DB0B90D96D2}" destId="{7C2E0441-53D2-4F4E-9468-CFCFF3B95C02}" srcOrd="1" destOrd="0" presId="urn:microsoft.com/office/officeart/2005/8/layout/list1"/>
    <dgm:cxn modelId="{466D93F4-DF6F-394C-8276-FC06BCA93EDC}" type="presParOf" srcId="{112AFE05-DF34-0F40-8D3A-7228A1437EED}" destId="{432C3EBA-F9D8-A24D-8A57-26769B129256}" srcOrd="1" destOrd="0" presId="urn:microsoft.com/office/officeart/2005/8/layout/list1"/>
    <dgm:cxn modelId="{1C86F4F7-9FD8-034B-9410-7D0734099107}" type="presParOf" srcId="{112AFE05-DF34-0F40-8D3A-7228A1437EED}" destId="{5E578C98-25AC-2D44-9168-FD8E03F3A7B1}" srcOrd="2" destOrd="0" presId="urn:microsoft.com/office/officeart/2005/8/layout/list1"/>
    <dgm:cxn modelId="{704A689A-B029-8E4A-B8FB-1493C0145B5D}" type="presParOf" srcId="{112AFE05-DF34-0F40-8D3A-7228A1437EED}" destId="{81D1A64E-E722-354A-8B7D-990B363A366A}" srcOrd="3" destOrd="0" presId="urn:microsoft.com/office/officeart/2005/8/layout/list1"/>
    <dgm:cxn modelId="{5C3616A1-BD95-DE41-B400-AD013BDFCAE3}" type="presParOf" srcId="{112AFE05-DF34-0F40-8D3A-7228A1437EED}" destId="{9B3E17A4-2D68-BA45-B2AA-E6EF9A03546E}" srcOrd="4" destOrd="0" presId="urn:microsoft.com/office/officeart/2005/8/layout/list1"/>
    <dgm:cxn modelId="{85834634-AC42-3D43-BFF9-231AE6559732}" type="presParOf" srcId="{9B3E17A4-2D68-BA45-B2AA-E6EF9A03546E}" destId="{57A836E7-EB1C-D54D-A253-B946D5776953}" srcOrd="0" destOrd="0" presId="urn:microsoft.com/office/officeart/2005/8/layout/list1"/>
    <dgm:cxn modelId="{645DBBCA-4897-FD4A-AC07-7D4B0E833E1F}" type="presParOf" srcId="{9B3E17A4-2D68-BA45-B2AA-E6EF9A03546E}" destId="{CAF9E81D-D8B3-BB4B-A9AD-C50BEEF209F7}" srcOrd="1" destOrd="0" presId="urn:microsoft.com/office/officeart/2005/8/layout/list1"/>
    <dgm:cxn modelId="{6B5E7F83-B4DC-0148-B35D-7F81CEFA237C}" type="presParOf" srcId="{112AFE05-DF34-0F40-8D3A-7228A1437EED}" destId="{B695F412-91D5-4B48-B502-E9A35226D7BC}" srcOrd="5" destOrd="0" presId="urn:microsoft.com/office/officeart/2005/8/layout/list1"/>
    <dgm:cxn modelId="{49C17295-8B36-AC44-AB00-9E5ED8FEF418}" type="presParOf" srcId="{112AFE05-DF34-0F40-8D3A-7228A1437EED}" destId="{7DD23815-F988-2C45-9680-F2FEAFD29FA0}" srcOrd="6" destOrd="0" presId="urn:microsoft.com/office/officeart/2005/8/layout/list1"/>
    <dgm:cxn modelId="{E5C41C1E-1EF3-304C-8DE8-B68E5A69DA72}" type="presParOf" srcId="{112AFE05-DF34-0F40-8D3A-7228A1437EED}" destId="{DB4DAF70-9208-DF44-98E0-186E00A0BF12}" srcOrd="7" destOrd="0" presId="urn:microsoft.com/office/officeart/2005/8/layout/list1"/>
    <dgm:cxn modelId="{13098350-4E55-6A44-94B1-EC801BDCDF41}" type="presParOf" srcId="{112AFE05-DF34-0F40-8D3A-7228A1437EED}" destId="{22B646C0-F3AD-AF4A-9808-2D9EC380FEF8}" srcOrd="8" destOrd="0" presId="urn:microsoft.com/office/officeart/2005/8/layout/list1"/>
    <dgm:cxn modelId="{003C5D7F-72B1-6D4C-A88D-1876C365B25D}" type="presParOf" srcId="{22B646C0-F3AD-AF4A-9808-2D9EC380FEF8}" destId="{8DB090B2-76F9-4341-8078-D2C728251555}" srcOrd="0" destOrd="0" presId="urn:microsoft.com/office/officeart/2005/8/layout/list1"/>
    <dgm:cxn modelId="{FCD6FEFF-0826-5249-A179-7490D4359B96}" type="presParOf" srcId="{22B646C0-F3AD-AF4A-9808-2D9EC380FEF8}" destId="{97E64BA5-F994-5640-BAB3-360CFA3FC4AC}" srcOrd="1" destOrd="0" presId="urn:microsoft.com/office/officeart/2005/8/layout/list1"/>
    <dgm:cxn modelId="{DDA8DCB3-63D2-834E-A50A-EB2E19F17208}" type="presParOf" srcId="{112AFE05-DF34-0F40-8D3A-7228A1437EED}" destId="{B4A0B60A-C277-234B-A8B1-5196974F33E3}" srcOrd="9" destOrd="0" presId="urn:microsoft.com/office/officeart/2005/8/layout/list1"/>
    <dgm:cxn modelId="{7F8E56C5-91DA-7D42-88D2-130A3A40C1E5}" type="presParOf" srcId="{112AFE05-DF34-0F40-8D3A-7228A1437EED}" destId="{BA3934F6-2C52-CF4D-9F41-C24A4286A63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D3CF53-F637-4C63-93F7-450EC96C19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DE5FEF-5B1B-4DE6-85A8-3A6B7FA8B193}">
      <dgm:prSet custT="1"/>
      <dgm:spPr/>
      <dgm:t>
        <a:bodyPr/>
        <a:lstStyle/>
        <a:p>
          <a:r>
            <a:rPr lang="en-US" sz="2400" dirty="0"/>
            <a:t>Como </a:t>
          </a:r>
          <a:r>
            <a:rPr lang="en-US" sz="2400" dirty="0" err="1"/>
            <a:t>grupo</a:t>
          </a:r>
          <a:r>
            <a:rPr lang="en-US" sz="2400" dirty="0"/>
            <a:t> de </a:t>
          </a:r>
          <a:r>
            <a:rPr lang="en-US" sz="2400" dirty="0" err="1"/>
            <a:t>estudio</a:t>
          </a:r>
          <a:r>
            <a:rPr lang="en-US" sz="2400" dirty="0"/>
            <a:t> y </a:t>
          </a:r>
          <a:r>
            <a:rPr lang="en-US" sz="2400" dirty="0" err="1"/>
            <a:t>aplicacion</a:t>
          </a:r>
          <a:r>
            <a:rPr lang="en-US" sz="2400" dirty="0"/>
            <a:t> lo primero que se </a:t>
          </a:r>
          <a:r>
            <a:rPr lang="en-US" sz="2400" dirty="0" err="1"/>
            <a:t>planteo</a:t>
          </a:r>
          <a:r>
            <a:rPr lang="en-US" sz="2400" dirty="0"/>
            <a:t> </a:t>
          </a:r>
          <a:r>
            <a:rPr lang="en-US" sz="2400" dirty="0" err="1"/>
            <a:t>fué</a:t>
          </a:r>
          <a:r>
            <a:rPr lang="en-US" sz="2400" dirty="0"/>
            <a:t> un </a:t>
          </a:r>
          <a:r>
            <a:rPr lang="en-US" sz="2400" dirty="0" err="1"/>
            <a:t>sistema</a:t>
          </a:r>
          <a:r>
            <a:rPr lang="en-US" sz="2400" dirty="0"/>
            <a:t> de </a:t>
          </a:r>
          <a:r>
            <a:rPr lang="en-US" sz="2400" dirty="0" err="1"/>
            <a:t>organización</a:t>
          </a:r>
          <a:r>
            <a:rPr lang="en-US" sz="2400" dirty="0"/>
            <a:t> </a:t>
          </a:r>
          <a:r>
            <a:rPr lang="en-US" sz="2400" dirty="0" err="1"/>
            <a:t>en</a:t>
          </a:r>
          <a:r>
            <a:rPr lang="en-US" sz="2400" dirty="0"/>
            <a:t> </a:t>
          </a:r>
          <a:r>
            <a:rPr lang="en-US" sz="2400" dirty="0" err="1"/>
            <a:t>el</a:t>
          </a:r>
          <a:r>
            <a:rPr lang="en-US" sz="2400" dirty="0"/>
            <a:t> </a:t>
          </a:r>
          <a:r>
            <a:rPr lang="en-US" sz="2400" dirty="0" err="1"/>
            <a:t>cual</a:t>
          </a:r>
          <a:r>
            <a:rPr lang="en-US" sz="2400" dirty="0"/>
            <a:t> </a:t>
          </a:r>
          <a:r>
            <a:rPr lang="en-US" sz="2400" dirty="0" err="1"/>
            <a:t>nos</a:t>
          </a:r>
          <a:r>
            <a:rPr lang="en-US" sz="2400" dirty="0"/>
            <a:t> </a:t>
          </a:r>
          <a:r>
            <a:rPr lang="en-US" sz="2400" dirty="0" err="1"/>
            <a:t>separamos</a:t>
          </a:r>
          <a:r>
            <a:rPr lang="en-US" sz="2400" dirty="0"/>
            <a:t> </a:t>
          </a:r>
          <a:r>
            <a:rPr lang="en-US" sz="2400" dirty="0" err="1"/>
            <a:t>equitativamente</a:t>
          </a:r>
          <a:r>
            <a:rPr lang="en-US" sz="2400" dirty="0"/>
            <a:t> las </a:t>
          </a:r>
          <a:r>
            <a:rPr lang="en-US" sz="2400" dirty="0" err="1"/>
            <a:t>diferentes</a:t>
          </a:r>
          <a:r>
            <a:rPr lang="en-US" sz="2400" dirty="0"/>
            <a:t> </a:t>
          </a:r>
          <a:r>
            <a:rPr lang="en-US" sz="2400" dirty="0" err="1"/>
            <a:t>partes</a:t>
          </a:r>
          <a:r>
            <a:rPr lang="en-US" sz="2400" dirty="0"/>
            <a:t> del </a:t>
          </a:r>
          <a:r>
            <a:rPr lang="en-US" sz="2400" dirty="0" err="1"/>
            <a:t>trabajo</a:t>
          </a:r>
          <a:r>
            <a:rPr lang="en-US" sz="2400" dirty="0"/>
            <a:t> </a:t>
          </a:r>
          <a:r>
            <a:rPr lang="en-US" sz="2400" dirty="0" err="1"/>
            <a:t>practico</a:t>
          </a:r>
          <a:r>
            <a:rPr lang="en-US" sz="2400" dirty="0"/>
            <a:t> a </a:t>
          </a:r>
          <a:r>
            <a:rPr lang="en-US" sz="2400" dirty="0" err="1"/>
            <a:t>realizar</a:t>
          </a:r>
          <a:r>
            <a:rPr lang="en-US" sz="2400" dirty="0"/>
            <a:t>. </a:t>
          </a:r>
        </a:p>
      </dgm:t>
    </dgm:pt>
    <dgm:pt modelId="{0DBE180D-C5DE-4EAC-AD21-9D7D03625D7F}" type="parTrans" cxnId="{F6DB9F7C-8C11-433C-88F6-F703F99C41D2}">
      <dgm:prSet/>
      <dgm:spPr/>
      <dgm:t>
        <a:bodyPr/>
        <a:lstStyle/>
        <a:p>
          <a:endParaRPr lang="en-US"/>
        </a:p>
      </dgm:t>
    </dgm:pt>
    <dgm:pt modelId="{9B5F2D99-2926-4ACB-BD5C-1DA4B4ED3BCD}" type="sibTrans" cxnId="{F6DB9F7C-8C11-433C-88F6-F703F99C41D2}">
      <dgm:prSet/>
      <dgm:spPr/>
      <dgm:t>
        <a:bodyPr/>
        <a:lstStyle/>
        <a:p>
          <a:endParaRPr lang="en-US"/>
        </a:p>
      </dgm:t>
    </dgm:pt>
    <dgm:pt modelId="{43FEEED2-B7FA-48A4-98E4-68D760BAC2F4}">
      <dgm:prSet custT="1"/>
      <dgm:spPr/>
      <dgm:t>
        <a:bodyPr/>
        <a:lstStyle/>
        <a:p>
          <a:r>
            <a:rPr lang="en-US" sz="2400" dirty="0" err="1"/>
            <a:t>Pasadas</a:t>
          </a:r>
          <a:r>
            <a:rPr lang="en-US" sz="2400" dirty="0"/>
            <a:t> las horas de </a:t>
          </a:r>
          <a:r>
            <a:rPr lang="en-US" sz="2400" dirty="0" err="1"/>
            <a:t>trabajo</a:t>
          </a:r>
          <a:r>
            <a:rPr lang="en-US" sz="2400" dirty="0"/>
            <a:t> </a:t>
          </a:r>
          <a:r>
            <a:rPr lang="en-US" sz="2400" dirty="0" err="1"/>
            <a:t>aunamos</a:t>
          </a:r>
          <a:r>
            <a:rPr lang="en-US" sz="2400" dirty="0"/>
            <a:t> lo </a:t>
          </a:r>
          <a:r>
            <a:rPr lang="en-US" sz="2400" dirty="0" err="1"/>
            <a:t>hecho</a:t>
          </a:r>
          <a:r>
            <a:rPr lang="en-US" sz="2400" dirty="0"/>
            <a:t> para </a:t>
          </a:r>
          <a:r>
            <a:rPr lang="en-US" sz="2400" dirty="0" err="1"/>
            <a:t>así</a:t>
          </a:r>
          <a:r>
            <a:rPr lang="en-US" sz="2400" dirty="0"/>
            <a:t> </a:t>
          </a:r>
          <a:r>
            <a:rPr lang="en-US" sz="2400" dirty="0" err="1"/>
            <a:t>empezar</a:t>
          </a:r>
          <a:r>
            <a:rPr lang="en-US" sz="2400" dirty="0"/>
            <a:t> a </a:t>
          </a:r>
          <a:r>
            <a:rPr lang="en-US" sz="2400" dirty="0" err="1"/>
            <a:t>trabajar</a:t>
          </a:r>
          <a:r>
            <a:rPr lang="en-US" sz="2400" dirty="0"/>
            <a:t> </a:t>
          </a:r>
          <a:r>
            <a:rPr lang="en-US" sz="2400" dirty="0" err="1"/>
            <a:t>en</a:t>
          </a:r>
          <a:r>
            <a:rPr lang="en-US" sz="2400" dirty="0"/>
            <a:t> </a:t>
          </a:r>
          <a:r>
            <a:rPr lang="en-US" sz="2400" dirty="0" err="1"/>
            <a:t>equipo</a:t>
          </a:r>
          <a:r>
            <a:rPr lang="en-US" sz="2400" dirty="0"/>
            <a:t> y que </a:t>
          </a:r>
          <a:r>
            <a:rPr lang="en-US" sz="2400" dirty="0" err="1"/>
            <a:t>el</a:t>
          </a:r>
          <a:r>
            <a:rPr lang="en-US" sz="2400" dirty="0"/>
            <a:t> software </a:t>
          </a:r>
          <a:r>
            <a:rPr lang="en-US" sz="2400" dirty="0" err="1"/>
            <a:t>haga</a:t>
          </a:r>
          <a:r>
            <a:rPr lang="en-US" sz="2400" dirty="0"/>
            <a:t> lo que </a:t>
          </a:r>
          <a:r>
            <a:rPr lang="en-US" sz="2400" dirty="0" err="1"/>
            <a:t>nosotros</a:t>
          </a:r>
          <a:r>
            <a:rPr lang="en-US" sz="2400" dirty="0"/>
            <a:t> </a:t>
          </a:r>
          <a:r>
            <a:rPr lang="en-US" sz="2400" dirty="0" err="1"/>
            <a:t>queriamos</a:t>
          </a:r>
          <a:r>
            <a:rPr lang="en-US" sz="2400" dirty="0"/>
            <a:t> y </a:t>
          </a:r>
          <a:r>
            <a:rPr lang="en-US" sz="2400" dirty="0" err="1"/>
            <a:t>como</a:t>
          </a:r>
          <a:r>
            <a:rPr lang="en-US" sz="2400" dirty="0"/>
            <a:t> </a:t>
          </a:r>
          <a:r>
            <a:rPr lang="en-US" sz="2400" dirty="0" err="1"/>
            <a:t>nosotros</a:t>
          </a:r>
          <a:r>
            <a:rPr lang="en-US" sz="2400" dirty="0"/>
            <a:t> </a:t>
          </a:r>
          <a:r>
            <a:rPr lang="en-US" sz="2400" dirty="0" err="1"/>
            <a:t>queriamos</a:t>
          </a:r>
          <a:r>
            <a:rPr lang="en-US" sz="2400"/>
            <a:t>.  </a:t>
          </a:r>
          <a:endParaRPr lang="en-US" sz="2400" dirty="0"/>
        </a:p>
      </dgm:t>
    </dgm:pt>
    <dgm:pt modelId="{49E6B116-DF2D-41A4-B172-20C923757533}" type="parTrans" cxnId="{232E3755-E6C4-49C5-9916-F81D4372D3F7}">
      <dgm:prSet/>
      <dgm:spPr/>
      <dgm:t>
        <a:bodyPr/>
        <a:lstStyle/>
        <a:p>
          <a:endParaRPr lang="en-US"/>
        </a:p>
      </dgm:t>
    </dgm:pt>
    <dgm:pt modelId="{A629328F-E5F1-4F22-B690-86B3000DF0BD}" type="sibTrans" cxnId="{232E3755-E6C4-49C5-9916-F81D4372D3F7}">
      <dgm:prSet/>
      <dgm:spPr/>
      <dgm:t>
        <a:bodyPr/>
        <a:lstStyle/>
        <a:p>
          <a:endParaRPr lang="en-US"/>
        </a:p>
      </dgm:t>
    </dgm:pt>
    <dgm:pt modelId="{2DA9FBA6-30A0-3849-8C52-DC9CB6952ECB}" type="pres">
      <dgm:prSet presAssocID="{BAD3CF53-F637-4C63-93F7-450EC96C19B0}" presName="linear" presStyleCnt="0">
        <dgm:presLayoutVars>
          <dgm:animLvl val="lvl"/>
          <dgm:resizeHandles val="exact"/>
        </dgm:presLayoutVars>
      </dgm:prSet>
      <dgm:spPr/>
    </dgm:pt>
    <dgm:pt modelId="{B193E696-9C89-024D-AEBB-D89524216369}" type="pres">
      <dgm:prSet presAssocID="{A7DE5FEF-5B1B-4DE6-85A8-3A6B7FA8B19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7007F11-C808-314F-8188-E7D4F730B901}" type="pres">
      <dgm:prSet presAssocID="{9B5F2D99-2926-4ACB-BD5C-1DA4B4ED3BCD}" presName="spacer" presStyleCnt="0"/>
      <dgm:spPr/>
    </dgm:pt>
    <dgm:pt modelId="{0B11EBD8-68F1-C940-8A96-00E12CB1AEAA}" type="pres">
      <dgm:prSet presAssocID="{43FEEED2-B7FA-48A4-98E4-68D760BAC2F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67E412A-74A4-8344-9BF9-5016ADFFCBEA}" type="presOf" srcId="{BAD3CF53-F637-4C63-93F7-450EC96C19B0}" destId="{2DA9FBA6-30A0-3849-8C52-DC9CB6952ECB}" srcOrd="0" destOrd="0" presId="urn:microsoft.com/office/officeart/2005/8/layout/vList2"/>
    <dgm:cxn modelId="{232E3755-E6C4-49C5-9916-F81D4372D3F7}" srcId="{BAD3CF53-F637-4C63-93F7-450EC96C19B0}" destId="{43FEEED2-B7FA-48A4-98E4-68D760BAC2F4}" srcOrd="1" destOrd="0" parTransId="{49E6B116-DF2D-41A4-B172-20C923757533}" sibTransId="{A629328F-E5F1-4F22-B690-86B3000DF0BD}"/>
    <dgm:cxn modelId="{F6DB9F7C-8C11-433C-88F6-F703F99C41D2}" srcId="{BAD3CF53-F637-4C63-93F7-450EC96C19B0}" destId="{A7DE5FEF-5B1B-4DE6-85A8-3A6B7FA8B193}" srcOrd="0" destOrd="0" parTransId="{0DBE180D-C5DE-4EAC-AD21-9D7D03625D7F}" sibTransId="{9B5F2D99-2926-4ACB-BD5C-1DA4B4ED3BCD}"/>
    <dgm:cxn modelId="{7BF0C899-0105-864C-A889-64234D20F772}" type="presOf" srcId="{A7DE5FEF-5B1B-4DE6-85A8-3A6B7FA8B193}" destId="{B193E696-9C89-024D-AEBB-D89524216369}" srcOrd="0" destOrd="0" presId="urn:microsoft.com/office/officeart/2005/8/layout/vList2"/>
    <dgm:cxn modelId="{5870C6D6-D53D-754E-9DBB-740290FDE4D2}" type="presOf" srcId="{43FEEED2-B7FA-48A4-98E4-68D760BAC2F4}" destId="{0B11EBD8-68F1-C940-8A96-00E12CB1AEAA}" srcOrd="0" destOrd="0" presId="urn:microsoft.com/office/officeart/2005/8/layout/vList2"/>
    <dgm:cxn modelId="{A50EBD20-A546-9448-BB76-DA25FA7F8EE3}" type="presParOf" srcId="{2DA9FBA6-30A0-3849-8C52-DC9CB6952ECB}" destId="{B193E696-9C89-024D-AEBB-D89524216369}" srcOrd="0" destOrd="0" presId="urn:microsoft.com/office/officeart/2005/8/layout/vList2"/>
    <dgm:cxn modelId="{9212BCDD-379C-154A-8C17-4E7AE25C964B}" type="presParOf" srcId="{2DA9FBA6-30A0-3849-8C52-DC9CB6952ECB}" destId="{E7007F11-C808-314F-8188-E7D4F730B901}" srcOrd="1" destOrd="0" presId="urn:microsoft.com/office/officeart/2005/8/layout/vList2"/>
    <dgm:cxn modelId="{7B561F0B-2C4E-8B4A-BEF1-34FCBEE43146}" type="presParOf" srcId="{2DA9FBA6-30A0-3849-8C52-DC9CB6952ECB}" destId="{0B11EBD8-68F1-C940-8A96-00E12CB1AEA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64BDE0-B097-41E3-83F0-040AAA7A9F2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ADA5155-5B0D-49F6-BEE7-4646E9F21134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dirty="0"/>
            <a:t>Gracias por usar nuestro software. </a:t>
          </a:r>
          <a:endParaRPr lang="en-US" dirty="0"/>
        </a:p>
      </dgm:t>
    </dgm:pt>
    <dgm:pt modelId="{037A568F-9B6E-47A3-8A68-A02746CD26CF}" type="parTrans" cxnId="{3138250B-65CC-4316-8E72-0E521043C997}">
      <dgm:prSet/>
      <dgm:spPr/>
      <dgm:t>
        <a:bodyPr/>
        <a:lstStyle/>
        <a:p>
          <a:endParaRPr lang="en-US"/>
        </a:p>
      </dgm:t>
    </dgm:pt>
    <dgm:pt modelId="{4A9804C1-9CCC-48FF-8190-0DA0E4F6ABD8}" type="sibTrans" cxnId="{3138250B-65CC-4316-8E72-0E521043C997}">
      <dgm:prSet/>
      <dgm:spPr/>
      <dgm:t>
        <a:bodyPr/>
        <a:lstStyle/>
        <a:p>
          <a:endParaRPr lang="en-US"/>
        </a:p>
      </dgm:t>
    </dgm:pt>
    <dgm:pt modelId="{2F8FEAA4-CEE2-4213-BF1D-E33B4754C8BB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dirty="0"/>
            <a:t>Copyright 2022 </a:t>
          </a:r>
          <a:endParaRPr lang="en-US" dirty="0"/>
        </a:p>
      </dgm:t>
    </dgm:pt>
    <dgm:pt modelId="{F11B714E-6B34-4E81-A1F8-AEAEC15F24BD}" type="parTrans" cxnId="{728B3334-D835-45AB-97F9-32C148B81B70}">
      <dgm:prSet/>
      <dgm:spPr/>
      <dgm:t>
        <a:bodyPr/>
        <a:lstStyle/>
        <a:p>
          <a:endParaRPr lang="en-US"/>
        </a:p>
      </dgm:t>
    </dgm:pt>
    <dgm:pt modelId="{E97E354B-3213-43E9-BEE5-5F352AB260C6}" type="sibTrans" cxnId="{728B3334-D835-45AB-97F9-32C148B81B70}">
      <dgm:prSet/>
      <dgm:spPr/>
      <dgm:t>
        <a:bodyPr/>
        <a:lstStyle/>
        <a:p>
          <a:endParaRPr lang="en-US"/>
        </a:p>
      </dgm:t>
    </dgm:pt>
    <dgm:pt modelId="{7E52542C-C491-4305-B4B8-49E217A71DF4}" type="pres">
      <dgm:prSet presAssocID="{1464BDE0-B097-41E3-83F0-040AAA7A9F2E}" presName="root" presStyleCnt="0">
        <dgm:presLayoutVars>
          <dgm:dir/>
          <dgm:resizeHandles val="exact"/>
        </dgm:presLayoutVars>
      </dgm:prSet>
      <dgm:spPr/>
    </dgm:pt>
    <dgm:pt modelId="{35F18E0B-41D8-45C0-94B5-6769056AC41A}" type="pres">
      <dgm:prSet presAssocID="{6ADA5155-5B0D-49F6-BEE7-4646E9F21134}" presName="compNode" presStyleCnt="0"/>
      <dgm:spPr/>
    </dgm:pt>
    <dgm:pt modelId="{66FEF095-7A77-4EC1-A7B1-EC2FE968E5AB}" type="pres">
      <dgm:prSet presAssocID="{6ADA5155-5B0D-49F6-BEE7-4646E9F2113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6BE1946-9DCA-42A3-9A09-3A9441769B35}" type="pres">
      <dgm:prSet presAssocID="{6ADA5155-5B0D-49F6-BEE7-4646E9F21134}" presName="spaceRect" presStyleCnt="0"/>
      <dgm:spPr/>
    </dgm:pt>
    <dgm:pt modelId="{2B40FFE5-5120-4553-A53A-037181725BF5}" type="pres">
      <dgm:prSet presAssocID="{6ADA5155-5B0D-49F6-BEE7-4646E9F21134}" presName="textRect" presStyleLbl="revTx" presStyleIdx="0" presStyleCnt="2">
        <dgm:presLayoutVars>
          <dgm:chMax val="1"/>
          <dgm:chPref val="1"/>
        </dgm:presLayoutVars>
      </dgm:prSet>
      <dgm:spPr/>
    </dgm:pt>
    <dgm:pt modelId="{ED643283-EFF5-419F-BC54-266446B69BF4}" type="pres">
      <dgm:prSet presAssocID="{4A9804C1-9CCC-48FF-8190-0DA0E4F6ABD8}" presName="sibTrans" presStyleCnt="0"/>
      <dgm:spPr/>
    </dgm:pt>
    <dgm:pt modelId="{201096C6-9247-4D01-A37D-08FA59078A5D}" type="pres">
      <dgm:prSet presAssocID="{2F8FEAA4-CEE2-4213-BF1D-E33B4754C8BB}" presName="compNode" presStyleCnt="0"/>
      <dgm:spPr/>
    </dgm:pt>
    <dgm:pt modelId="{A28A1ADB-67B1-467F-B901-BCB553D6AB48}" type="pres">
      <dgm:prSet presAssocID="{2F8FEAA4-CEE2-4213-BF1D-E33B4754C8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E4972DC-2429-4CBA-959B-AB6559A551CF}" type="pres">
      <dgm:prSet presAssocID="{2F8FEAA4-CEE2-4213-BF1D-E33B4754C8BB}" presName="spaceRect" presStyleCnt="0"/>
      <dgm:spPr/>
    </dgm:pt>
    <dgm:pt modelId="{EE32E73B-0CC1-4EA8-BBB6-15170D20E87D}" type="pres">
      <dgm:prSet presAssocID="{2F8FEAA4-CEE2-4213-BF1D-E33B4754C8B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138250B-65CC-4316-8E72-0E521043C997}" srcId="{1464BDE0-B097-41E3-83F0-040AAA7A9F2E}" destId="{6ADA5155-5B0D-49F6-BEE7-4646E9F21134}" srcOrd="0" destOrd="0" parTransId="{037A568F-9B6E-47A3-8A68-A02746CD26CF}" sibTransId="{4A9804C1-9CCC-48FF-8190-0DA0E4F6ABD8}"/>
    <dgm:cxn modelId="{76077519-875E-4A49-90EC-6A8A3632C4B4}" type="presOf" srcId="{1464BDE0-B097-41E3-83F0-040AAA7A9F2E}" destId="{7E52542C-C491-4305-B4B8-49E217A71DF4}" srcOrd="0" destOrd="0" presId="urn:microsoft.com/office/officeart/2018/2/layout/IconLabelList"/>
    <dgm:cxn modelId="{8B953E1A-3614-9D49-983D-6CA8439B9C5E}" type="presOf" srcId="{6ADA5155-5B0D-49F6-BEE7-4646E9F21134}" destId="{2B40FFE5-5120-4553-A53A-037181725BF5}" srcOrd="0" destOrd="0" presId="urn:microsoft.com/office/officeart/2018/2/layout/IconLabelList"/>
    <dgm:cxn modelId="{728B3334-D835-45AB-97F9-32C148B81B70}" srcId="{1464BDE0-B097-41E3-83F0-040AAA7A9F2E}" destId="{2F8FEAA4-CEE2-4213-BF1D-E33B4754C8BB}" srcOrd="1" destOrd="0" parTransId="{F11B714E-6B34-4E81-A1F8-AEAEC15F24BD}" sibTransId="{E97E354B-3213-43E9-BEE5-5F352AB260C6}"/>
    <dgm:cxn modelId="{AC25F095-2550-6049-8EAF-BF803E0D1299}" type="presOf" srcId="{2F8FEAA4-CEE2-4213-BF1D-E33B4754C8BB}" destId="{EE32E73B-0CC1-4EA8-BBB6-15170D20E87D}" srcOrd="0" destOrd="0" presId="urn:microsoft.com/office/officeart/2018/2/layout/IconLabelList"/>
    <dgm:cxn modelId="{AC8646F4-B7F8-C948-956B-509D49B06690}" type="presParOf" srcId="{7E52542C-C491-4305-B4B8-49E217A71DF4}" destId="{35F18E0B-41D8-45C0-94B5-6769056AC41A}" srcOrd="0" destOrd="0" presId="urn:microsoft.com/office/officeart/2018/2/layout/IconLabelList"/>
    <dgm:cxn modelId="{8F12EF21-9D12-484C-80F7-09C76A5DBB4E}" type="presParOf" srcId="{35F18E0B-41D8-45C0-94B5-6769056AC41A}" destId="{66FEF095-7A77-4EC1-A7B1-EC2FE968E5AB}" srcOrd="0" destOrd="0" presId="urn:microsoft.com/office/officeart/2018/2/layout/IconLabelList"/>
    <dgm:cxn modelId="{6F2A932B-F660-6C4A-BBAB-93FD830EFACA}" type="presParOf" srcId="{35F18E0B-41D8-45C0-94B5-6769056AC41A}" destId="{56BE1946-9DCA-42A3-9A09-3A9441769B35}" srcOrd="1" destOrd="0" presId="urn:microsoft.com/office/officeart/2018/2/layout/IconLabelList"/>
    <dgm:cxn modelId="{4D349356-5CFF-744B-86FF-90EBDE5842BA}" type="presParOf" srcId="{35F18E0B-41D8-45C0-94B5-6769056AC41A}" destId="{2B40FFE5-5120-4553-A53A-037181725BF5}" srcOrd="2" destOrd="0" presId="urn:microsoft.com/office/officeart/2018/2/layout/IconLabelList"/>
    <dgm:cxn modelId="{F3CED7AE-E978-1841-BACD-9E86DE173380}" type="presParOf" srcId="{7E52542C-C491-4305-B4B8-49E217A71DF4}" destId="{ED643283-EFF5-419F-BC54-266446B69BF4}" srcOrd="1" destOrd="0" presId="urn:microsoft.com/office/officeart/2018/2/layout/IconLabelList"/>
    <dgm:cxn modelId="{A642DF9E-555B-9449-929C-C6F61D3BF366}" type="presParOf" srcId="{7E52542C-C491-4305-B4B8-49E217A71DF4}" destId="{201096C6-9247-4D01-A37D-08FA59078A5D}" srcOrd="2" destOrd="0" presId="urn:microsoft.com/office/officeart/2018/2/layout/IconLabelList"/>
    <dgm:cxn modelId="{C138B195-F5A9-FE4A-B8BC-30BB7D854231}" type="presParOf" srcId="{201096C6-9247-4D01-A37D-08FA59078A5D}" destId="{A28A1ADB-67B1-467F-B901-BCB553D6AB48}" srcOrd="0" destOrd="0" presId="urn:microsoft.com/office/officeart/2018/2/layout/IconLabelList"/>
    <dgm:cxn modelId="{8650CD4D-8C1E-DF4E-A4B7-6FB49315B7B1}" type="presParOf" srcId="{201096C6-9247-4D01-A37D-08FA59078A5D}" destId="{AE4972DC-2429-4CBA-959B-AB6559A551CF}" srcOrd="1" destOrd="0" presId="urn:microsoft.com/office/officeart/2018/2/layout/IconLabelList"/>
    <dgm:cxn modelId="{ABB24469-3EC5-9847-B5A0-2F9EB0FD249E}" type="presParOf" srcId="{201096C6-9247-4D01-A37D-08FA59078A5D}" destId="{EE32E73B-0CC1-4EA8-BBB6-15170D20E8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78C98-25AC-2D44-9168-FD8E03F3A7B1}">
      <dsp:nvSpPr>
        <dsp:cNvPr id="0" name=""/>
        <dsp:cNvSpPr/>
      </dsp:nvSpPr>
      <dsp:spPr>
        <a:xfrm>
          <a:off x="0" y="1323777"/>
          <a:ext cx="4996207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E0441-53D2-4F4E-9468-CFCFF3B95C02}">
      <dsp:nvSpPr>
        <dsp:cNvPr id="0" name=""/>
        <dsp:cNvSpPr/>
      </dsp:nvSpPr>
      <dsp:spPr>
        <a:xfrm>
          <a:off x="249810" y="866217"/>
          <a:ext cx="3497344" cy="915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191" tIns="0" rIns="13219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Temperley Tomas</a:t>
          </a:r>
        </a:p>
      </dsp:txBody>
      <dsp:txXfrm>
        <a:off x="294482" y="910889"/>
        <a:ext cx="3408000" cy="825776"/>
      </dsp:txXfrm>
    </dsp:sp>
    <dsp:sp modelId="{7DD23815-F988-2C45-9680-F2FEAFD29FA0}">
      <dsp:nvSpPr>
        <dsp:cNvPr id="0" name=""/>
        <dsp:cNvSpPr/>
      </dsp:nvSpPr>
      <dsp:spPr>
        <a:xfrm>
          <a:off x="0" y="2729937"/>
          <a:ext cx="4996207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31448"/>
              <a:satOff val="2972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9E81D-D8B3-BB4B-A9AD-C50BEEF209F7}">
      <dsp:nvSpPr>
        <dsp:cNvPr id="0" name=""/>
        <dsp:cNvSpPr/>
      </dsp:nvSpPr>
      <dsp:spPr>
        <a:xfrm>
          <a:off x="249810" y="2272377"/>
          <a:ext cx="3497344" cy="915120"/>
        </a:xfrm>
        <a:prstGeom prst="roundRect">
          <a:avLst/>
        </a:prstGeom>
        <a:solidFill>
          <a:schemeClr val="accent5">
            <a:hueOff val="-731448"/>
            <a:satOff val="2972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191" tIns="0" rIns="13219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Giusto Franco</a:t>
          </a:r>
        </a:p>
      </dsp:txBody>
      <dsp:txXfrm>
        <a:off x="294482" y="2317049"/>
        <a:ext cx="3408000" cy="825776"/>
      </dsp:txXfrm>
    </dsp:sp>
    <dsp:sp modelId="{BA3934F6-2C52-CF4D-9F41-C24A4286A638}">
      <dsp:nvSpPr>
        <dsp:cNvPr id="0" name=""/>
        <dsp:cNvSpPr/>
      </dsp:nvSpPr>
      <dsp:spPr>
        <a:xfrm>
          <a:off x="0" y="4136098"/>
          <a:ext cx="4996207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462896"/>
              <a:satOff val="5943"/>
              <a:lumOff val="-27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64BA5-F994-5640-BAB3-360CFA3FC4AC}">
      <dsp:nvSpPr>
        <dsp:cNvPr id="0" name=""/>
        <dsp:cNvSpPr/>
      </dsp:nvSpPr>
      <dsp:spPr>
        <a:xfrm>
          <a:off x="249810" y="3678537"/>
          <a:ext cx="3497344" cy="915120"/>
        </a:xfrm>
        <a:prstGeom prst="roundRect">
          <a:avLst/>
        </a:prstGeom>
        <a:solidFill>
          <a:schemeClr val="accent5">
            <a:hueOff val="-1462896"/>
            <a:satOff val="5943"/>
            <a:lumOff val="-27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191" tIns="0" rIns="13219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Canedo Jeremias </a:t>
          </a:r>
        </a:p>
      </dsp:txBody>
      <dsp:txXfrm>
        <a:off x="294482" y="3723209"/>
        <a:ext cx="3408000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3E696-9C89-024D-AEBB-D89524216369}">
      <dsp:nvSpPr>
        <dsp:cNvPr id="0" name=""/>
        <dsp:cNvSpPr/>
      </dsp:nvSpPr>
      <dsp:spPr>
        <a:xfrm>
          <a:off x="0" y="723412"/>
          <a:ext cx="10026650" cy="1330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Como </a:t>
          </a:r>
          <a:r>
            <a:rPr lang="en-US" sz="2400" kern="1200" dirty="0" err="1"/>
            <a:t>grupo</a:t>
          </a:r>
          <a:r>
            <a:rPr lang="en-US" sz="2400" kern="1200" dirty="0"/>
            <a:t> de </a:t>
          </a:r>
          <a:r>
            <a:rPr lang="en-US" sz="2400" kern="1200" dirty="0" err="1"/>
            <a:t>estudio</a:t>
          </a:r>
          <a:r>
            <a:rPr lang="en-US" sz="2400" kern="1200" dirty="0"/>
            <a:t> y </a:t>
          </a:r>
          <a:r>
            <a:rPr lang="en-US" sz="2400" kern="1200" dirty="0" err="1"/>
            <a:t>aplicacion</a:t>
          </a:r>
          <a:r>
            <a:rPr lang="en-US" sz="2400" kern="1200" dirty="0"/>
            <a:t> lo primero que se </a:t>
          </a:r>
          <a:r>
            <a:rPr lang="en-US" sz="2400" kern="1200" dirty="0" err="1"/>
            <a:t>planteo</a:t>
          </a:r>
          <a:r>
            <a:rPr lang="en-US" sz="2400" kern="1200" dirty="0"/>
            <a:t> </a:t>
          </a:r>
          <a:r>
            <a:rPr lang="en-US" sz="2400" kern="1200" dirty="0" err="1"/>
            <a:t>fué</a:t>
          </a:r>
          <a:r>
            <a:rPr lang="en-US" sz="2400" kern="1200" dirty="0"/>
            <a:t> un </a:t>
          </a:r>
          <a:r>
            <a:rPr lang="en-US" sz="2400" kern="1200" dirty="0" err="1"/>
            <a:t>sistema</a:t>
          </a:r>
          <a:r>
            <a:rPr lang="en-US" sz="2400" kern="1200" dirty="0"/>
            <a:t> de </a:t>
          </a:r>
          <a:r>
            <a:rPr lang="en-US" sz="2400" kern="1200" dirty="0" err="1"/>
            <a:t>organización</a:t>
          </a:r>
          <a:r>
            <a:rPr lang="en-US" sz="2400" kern="1200" dirty="0"/>
            <a:t> </a:t>
          </a:r>
          <a:r>
            <a:rPr lang="en-US" sz="2400" kern="1200" dirty="0" err="1"/>
            <a:t>en</a:t>
          </a:r>
          <a:r>
            <a:rPr lang="en-US" sz="2400" kern="1200" dirty="0"/>
            <a:t> </a:t>
          </a:r>
          <a:r>
            <a:rPr lang="en-US" sz="2400" kern="1200" dirty="0" err="1"/>
            <a:t>el</a:t>
          </a:r>
          <a:r>
            <a:rPr lang="en-US" sz="2400" kern="1200" dirty="0"/>
            <a:t> </a:t>
          </a:r>
          <a:r>
            <a:rPr lang="en-US" sz="2400" kern="1200" dirty="0" err="1"/>
            <a:t>cual</a:t>
          </a:r>
          <a:r>
            <a:rPr lang="en-US" sz="2400" kern="1200" dirty="0"/>
            <a:t> </a:t>
          </a:r>
          <a:r>
            <a:rPr lang="en-US" sz="2400" kern="1200" dirty="0" err="1"/>
            <a:t>nos</a:t>
          </a:r>
          <a:r>
            <a:rPr lang="en-US" sz="2400" kern="1200" dirty="0"/>
            <a:t> </a:t>
          </a:r>
          <a:r>
            <a:rPr lang="en-US" sz="2400" kern="1200" dirty="0" err="1"/>
            <a:t>separamos</a:t>
          </a:r>
          <a:r>
            <a:rPr lang="en-US" sz="2400" kern="1200" dirty="0"/>
            <a:t> </a:t>
          </a:r>
          <a:r>
            <a:rPr lang="en-US" sz="2400" kern="1200" dirty="0" err="1"/>
            <a:t>equitativamente</a:t>
          </a:r>
          <a:r>
            <a:rPr lang="en-US" sz="2400" kern="1200" dirty="0"/>
            <a:t> las </a:t>
          </a:r>
          <a:r>
            <a:rPr lang="en-US" sz="2400" kern="1200" dirty="0" err="1"/>
            <a:t>diferentes</a:t>
          </a:r>
          <a:r>
            <a:rPr lang="en-US" sz="2400" kern="1200" dirty="0"/>
            <a:t> </a:t>
          </a:r>
          <a:r>
            <a:rPr lang="en-US" sz="2400" kern="1200" dirty="0" err="1"/>
            <a:t>partes</a:t>
          </a:r>
          <a:r>
            <a:rPr lang="en-US" sz="2400" kern="1200" dirty="0"/>
            <a:t> del </a:t>
          </a:r>
          <a:r>
            <a:rPr lang="en-US" sz="2400" kern="1200" dirty="0" err="1"/>
            <a:t>trabajo</a:t>
          </a:r>
          <a:r>
            <a:rPr lang="en-US" sz="2400" kern="1200" dirty="0"/>
            <a:t> </a:t>
          </a:r>
          <a:r>
            <a:rPr lang="en-US" sz="2400" kern="1200" dirty="0" err="1"/>
            <a:t>practico</a:t>
          </a:r>
          <a:r>
            <a:rPr lang="en-US" sz="2400" kern="1200" dirty="0"/>
            <a:t> a </a:t>
          </a:r>
          <a:r>
            <a:rPr lang="en-US" sz="2400" kern="1200" dirty="0" err="1"/>
            <a:t>realizar</a:t>
          </a:r>
          <a:r>
            <a:rPr lang="en-US" sz="2400" kern="1200" dirty="0"/>
            <a:t>. </a:t>
          </a:r>
        </a:p>
      </dsp:txBody>
      <dsp:txXfrm>
        <a:off x="64968" y="788380"/>
        <a:ext cx="9896714" cy="1200939"/>
      </dsp:txXfrm>
    </dsp:sp>
    <dsp:sp modelId="{0B11EBD8-68F1-C940-8A96-00E12CB1AEAA}">
      <dsp:nvSpPr>
        <dsp:cNvPr id="0" name=""/>
        <dsp:cNvSpPr/>
      </dsp:nvSpPr>
      <dsp:spPr>
        <a:xfrm>
          <a:off x="0" y="2241487"/>
          <a:ext cx="10026650" cy="1330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Pasadas</a:t>
          </a:r>
          <a:r>
            <a:rPr lang="en-US" sz="2400" kern="1200" dirty="0"/>
            <a:t> las horas de </a:t>
          </a:r>
          <a:r>
            <a:rPr lang="en-US" sz="2400" kern="1200" dirty="0" err="1"/>
            <a:t>trabajo</a:t>
          </a:r>
          <a:r>
            <a:rPr lang="en-US" sz="2400" kern="1200" dirty="0"/>
            <a:t> </a:t>
          </a:r>
          <a:r>
            <a:rPr lang="en-US" sz="2400" kern="1200" dirty="0" err="1"/>
            <a:t>aunamos</a:t>
          </a:r>
          <a:r>
            <a:rPr lang="en-US" sz="2400" kern="1200" dirty="0"/>
            <a:t> lo </a:t>
          </a:r>
          <a:r>
            <a:rPr lang="en-US" sz="2400" kern="1200" dirty="0" err="1"/>
            <a:t>hecho</a:t>
          </a:r>
          <a:r>
            <a:rPr lang="en-US" sz="2400" kern="1200" dirty="0"/>
            <a:t> para </a:t>
          </a:r>
          <a:r>
            <a:rPr lang="en-US" sz="2400" kern="1200" dirty="0" err="1"/>
            <a:t>así</a:t>
          </a:r>
          <a:r>
            <a:rPr lang="en-US" sz="2400" kern="1200" dirty="0"/>
            <a:t> </a:t>
          </a:r>
          <a:r>
            <a:rPr lang="en-US" sz="2400" kern="1200" dirty="0" err="1"/>
            <a:t>empezar</a:t>
          </a:r>
          <a:r>
            <a:rPr lang="en-US" sz="2400" kern="1200" dirty="0"/>
            <a:t> a </a:t>
          </a:r>
          <a:r>
            <a:rPr lang="en-US" sz="2400" kern="1200" dirty="0" err="1"/>
            <a:t>trabajar</a:t>
          </a:r>
          <a:r>
            <a:rPr lang="en-US" sz="2400" kern="1200" dirty="0"/>
            <a:t> </a:t>
          </a:r>
          <a:r>
            <a:rPr lang="en-US" sz="2400" kern="1200" dirty="0" err="1"/>
            <a:t>en</a:t>
          </a:r>
          <a:r>
            <a:rPr lang="en-US" sz="2400" kern="1200" dirty="0"/>
            <a:t> </a:t>
          </a:r>
          <a:r>
            <a:rPr lang="en-US" sz="2400" kern="1200" dirty="0" err="1"/>
            <a:t>equipo</a:t>
          </a:r>
          <a:r>
            <a:rPr lang="en-US" sz="2400" kern="1200" dirty="0"/>
            <a:t> y que </a:t>
          </a:r>
          <a:r>
            <a:rPr lang="en-US" sz="2400" kern="1200" dirty="0" err="1"/>
            <a:t>el</a:t>
          </a:r>
          <a:r>
            <a:rPr lang="en-US" sz="2400" kern="1200" dirty="0"/>
            <a:t> software </a:t>
          </a:r>
          <a:r>
            <a:rPr lang="en-US" sz="2400" kern="1200" dirty="0" err="1"/>
            <a:t>haga</a:t>
          </a:r>
          <a:r>
            <a:rPr lang="en-US" sz="2400" kern="1200" dirty="0"/>
            <a:t> lo que </a:t>
          </a:r>
          <a:r>
            <a:rPr lang="en-US" sz="2400" kern="1200" dirty="0" err="1"/>
            <a:t>nosotros</a:t>
          </a:r>
          <a:r>
            <a:rPr lang="en-US" sz="2400" kern="1200" dirty="0"/>
            <a:t> </a:t>
          </a:r>
          <a:r>
            <a:rPr lang="en-US" sz="2400" kern="1200" dirty="0" err="1"/>
            <a:t>queriamos</a:t>
          </a:r>
          <a:r>
            <a:rPr lang="en-US" sz="2400" kern="1200" dirty="0"/>
            <a:t> y </a:t>
          </a:r>
          <a:r>
            <a:rPr lang="en-US" sz="2400" kern="1200" dirty="0" err="1"/>
            <a:t>como</a:t>
          </a:r>
          <a:r>
            <a:rPr lang="en-US" sz="2400" kern="1200" dirty="0"/>
            <a:t> </a:t>
          </a:r>
          <a:r>
            <a:rPr lang="en-US" sz="2400" kern="1200" dirty="0" err="1"/>
            <a:t>nosotros</a:t>
          </a:r>
          <a:r>
            <a:rPr lang="en-US" sz="2400" kern="1200" dirty="0"/>
            <a:t> </a:t>
          </a:r>
          <a:r>
            <a:rPr lang="en-US" sz="2400" kern="1200" dirty="0" err="1"/>
            <a:t>queriamos</a:t>
          </a:r>
          <a:r>
            <a:rPr lang="en-US" sz="2400" kern="1200"/>
            <a:t>.  </a:t>
          </a:r>
          <a:endParaRPr lang="en-US" sz="2400" kern="1200" dirty="0"/>
        </a:p>
      </dsp:txBody>
      <dsp:txXfrm>
        <a:off x="64968" y="2306455"/>
        <a:ext cx="9896714" cy="1200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EF095-7A77-4EC1-A7B1-EC2FE968E5AB}">
      <dsp:nvSpPr>
        <dsp:cNvPr id="0" name=""/>
        <dsp:cNvSpPr/>
      </dsp:nvSpPr>
      <dsp:spPr>
        <a:xfrm>
          <a:off x="1890506" y="20847"/>
          <a:ext cx="1731375" cy="1731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0FFE5-5120-4553-A53A-037181725BF5}">
      <dsp:nvSpPr>
        <dsp:cNvPr id="0" name=""/>
        <dsp:cNvSpPr/>
      </dsp:nvSpPr>
      <dsp:spPr>
        <a:xfrm>
          <a:off x="832443" y="2184914"/>
          <a:ext cx="384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 dirty="0"/>
            <a:t>Gracias por usar nuestro software. </a:t>
          </a:r>
          <a:endParaRPr lang="en-US" sz="2300" kern="1200" dirty="0"/>
        </a:p>
      </dsp:txBody>
      <dsp:txXfrm>
        <a:off x="832443" y="2184914"/>
        <a:ext cx="3847500" cy="720000"/>
      </dsp:txXfrm>
    </dsp:sp>
    <dsp:sp modelId="{A28A1ADB-67B1-467F-B901-BCB553D6AB48}">
      <dsp:nvSpPr>
        <dsp:cNvPr id="0" name=""/>
        <dsp:cNvSpPr/>
      </dsp:nvSpPr>
      <dsp:spPr>
        <a:xfrm>
          <a:off x="6411318" y="20847"/>
          <a:ext cx="1731375" cy="1731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2E73B-0CC1-4EA8-BBB6-15170D20E87D}">
      <dsp:nvSpPr>
        <dsp:cNvPr id="0" name=""/>
        <dsp:cNvSpPr/>
      </dsp:nvSpPr>
      <dsp:spPr>
        <a:xfrm>
          <a:off x="5353256" y="2184914"/>
          <a:ext cx="384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 dirty="0"/>
            <a:t>Copyright 2022 </a:t>
          </a:r>
          <a:endParaRPr lang="en-US" sz="2300" kern="1200" dirty="0"/>
        </a:p>
      </dsp:txBody>
      <dsp:txXfrm>
        <a:off x="5353256" y="2184914"/>
        <a:ext cx="384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137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51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8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2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6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01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F188F-3622-0D58-4D9E-5454AF81E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050" y="1079500"/>
            <a:ext cx="3884962" cy="2138400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AR" dirty="0"/>
              <a:t>rabajo practico final Laboratorio I.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66930-E578-1A1B-0686-21D88494C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051" y="4113213"/>
            <a:ext cx="3884961" cy="1655762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AR" dirty="0"/>
              <a:t>anual de usuario de software. </a:t>
            </a:r>
          </a:p>
          <a:p>
            <a:endParaRPr lang="en-AR" dirty="0"/>
          </a:p>
        </p:txBody>
      </p:sp>
      <p:pic>
        <p:nvPicPr>
          <p:cNvPr id="4" name="Picture 3" descr="Analyzing medical x-ray results">
            <a:extLst>
              <a:ext uri="{FF2B5EF4-FFF2-40B4-BE49-F238E27FC236}">
                <a16:creationId xmlns:a16="http://schemas.microsoft.com/office/drawing/2014/main" id="{4C786A40-CD37-BA89-6A22-B1CF4ED5F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34" r="-2" b="-2"/>
          <a:stretch/>
        </p:blipFill>
        <p:spPr>
          <a:xfrm>
            <a:off x="540988" y="540000"/>
            <a:ext cx="6671025" cy="5778000"/>
          </a:xfrm>
          <a:prstGeom prst="rect">
            <a:avLst/>
          </a:prstGeom>
          <a:effectLst>
            <a:outerShdw dist="50800" dir="5400000" sx="105000" sy="105000" algn="ctr" rotWithShape="0">
              <a:schemeClr val="tx2">
                <a:alpha val="0"/>
              </a:schemeClr>
            </a:outerShdw>
          </a:effec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6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63DAB-B47C-0FA7-69C3-375DD736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84263"/>
            <a:ext cx="4457200" cy="4689475"/>
          </a:xfrm>
        </p:spPr>
        <p:txBody>
          <a:bodyPr anchor="ctr">
            <a:normAutofit/>
          </a:bodyPr>
          <a:lstStyle/>
          <a:p>
            <a:pPr algn="ctr"/>
            <a:r>
              <a:rPr lang="es-ES_tradnl"/>
              <a:t>Menu consumos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698C202-67E5-3938-F4A3-C3E6661E9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pPr>
              <a:lnSpc>
                <a:spcPct val="115000"/>
              </a:lnSpc>
            </a:pPr>
            <a:r>
              <a:rPr lang="es-ES_tradnl"/>
              <a:t>En el menú consumos se encuentra.</a:t>
            </a:r>
          </a:p>
          <a:p>
            <a:pPr marL="457200" indent="-457200">
              <a:lnSpc>
                <a:spcPct val="115000"/>
              </a:lnSpc>
              <a:buAutoNum type="arabicPeriod"/>
            </a:pPr>
            <a:r>
              <a:rPr lang="es-ES_tradnl"/>
              <a:t>Cargar los consumos de un cliente</a:t>
            </a:r>
          </a:p>
          <a:p>
            <a:pPr marL="457200" indent="-457200">
              <a:lnSpc>
                <a:spcPct val="115000"/>
              </a:lnSpc>
              <a:buAutoNum type="arabicPeriod"/>
            </a:pPr>
            <a:r>
              <a:rPr lang="es-ES_tradnl"/>
              <a:t>Mostrar los consumos de un cliente </a:t>
            </a:r>
          </a:p>
          <a:p>
            <a:pPr marL="457200" indent="-457200">
              <a:lnSpc>
                <a:spcPct val="115000"/>
              </a:lnSpc>
              <a:buAutoNum type="arabicPeriod"/>
            </a:pPr>
            <a:r>
              <a:rPr lang="es-ES_tradnl"/>
              <a:t>Modificar los consumos de un cliente.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s-ES_tradnl"/>
              <a:t>	En este menú en particular hay varias opciones para acceder a cada uno de los clientes, por estado (activo e inactivo), por fecha, por usuario, y por fecha y usuario.</a:t>
            </a:r>
          </a:p>
        </p:txBody>
      </p:sp>
    </p:spTree>
    <p:extLst>
      <p:ext uri="{BB962C8B-B14F-4D97-AF65-F5344CB8AC3E}">
        <p14:creationId xmlns:p14="http://schemas.microsoft.com/office/powerpoint/2010/main" val="233954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7CAB5-B9AF-4B3B-9742-81DEDC80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84263"/>
            <a:ext cx="4457200" cy="4689475"/>
          </a:xfrm>
        </p:spPr>
        <p:txBody>
          <a:bodyPr anchor="ctr">
            <a:normAutofit/>
          </a:bodyPr>
          <a:lstStyle/>
          <a:p>
            <a:pPr algn="ctr"/>
            <a:r>
              <a:rPr lang="es-ES_tradnl" dirty="0" err="1"/>
              <a:t>Menu</a:t>
            </a:r>
            <a:r>
              <a:rPr lang="es-ES_tradnl" dirty="0"/>
              <a:t> consumo – mostrar consumos</a:t>
            </a:r>
            <a:endParaRPr lang="es-ES_tradn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A653-2191-52F1-6452-A81EAFE02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5178426"/>
          </a:xfrm>
        </p:spPr>
        <p:txBody>
          <a:bodyPr anchor="ctr">
            <a:normAutofit/>
          </a:bodyPr>
          <a:lstStyle/>
          <a:p>
            <a:pPr marL="457200" indent="-457200">
              <a:buAutoNum type="arabicPlain"/>
            </a:pPr>
            <a:r>
              <a:rPr lang="es-ES_tradnl" sz="1900" dirty="0"/>
              <a:t>Mostrar los consumos de un determinado cliente</a:t>
            </a:r>
          </a:p>
          <a:p>
            <a:pPr marL="457200" indent="-457200">
              <a:buAutoNum type="arabicPlain"/>
            </a:pPr>
            <a:r>
              <a:rPr lang="es-ES_tradnl" sz="1900" dirty="0"/>
              <a:t>Mostrar los consumos de una fecha</a:t>
            </a:r>
          </a:p>
          <a:p>
            <a:pPr marL="457200" indent="-457200">
              <a:buAutoNum type="arabicPlain"/>
            </a:pPr>
            <a:r>
              <a:rPr lang="es-ES_tradnl" sz="1900" dirty="0"/>
              <a:t>Mostrar un consumo por fecha y clientes</a:t>
            </a:r>
          </a:p>
          <a:p>
            <a:pPr marL="457200" indent="-457200">
              <a:buAutoNum type="arabicPlain"/>
            </a:pPr>
            <a:r>
              <a:rPr lang="es-ES_tradnl" sz="1900" dirty="0"/>
              <a:t>Mostrar listado de consumos activos</a:t>
            </a:r>
          </a:p>
          <a:p>
            <a:pPr marL="457200" indent="-457200">
              <a:buAutoNum type="arabicPlain"/>
            </a:pPr>
            <a:r>
              <a:rPr lang="es-ES_tradnl" sz="1900" dirty="0"/>
              <a:t>Mostrar listado de consumos inactivos</a:t>
            </a:r>
          </a:p>
          <a:p>
            <a:pPr marL="457200" indent="-457200">
              <a:buAutoNum type="arabicPlain"/>
            </a:pPr>
            <a:r>
              <a:rPr lang="es-ES_tradnl" sz="1900" dirty="0"/>
              <a:t>Mostrar listado de consumos completo</a:t>
            </a:r>
          </a:p>
          <a:p>
            <a:endParaRPr lang="es-ES_tradnl" sz="1900" dirty="0"/>
          </a:p>
        </p:txBody>
      </p:sp>
    </p:spTree>
    <p:extLst>
      <p:ext uri="{BB962C8B-B14F-4D97-AF65-F5344CB8AC3E}">
        <p14:creationId xmlns:p14="http://schemas.microsoft.com/office/powerpoint/2010/main" val="76364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E716-EC46-E368-9232-20DF834C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bibliografia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EBDD-EA36-7836-2CAB-1A6572463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	.   </a:t>
            </a:r>
            <a:r>
              <a:rPr lang="es-ES_tradnl" dirty="0" err="1"/>
              <a:t>stackoverflow.com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	.   </a:t>
            </a:r>
            <a:r>
              <a:rPr lang="es-ES_tradnl" dirty="0" err="1"/>
              <a:t>codigofacilito.com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	.   </a:t>
            </a:r>
            <a:r>
              <a:rPr lang="es-ES_tradnl" dirty="0" err="1"/>
              <a:t>youtube.com</a:t>
            </a:r>
            <a:r>
              <a:rPr lang="es-ES_tradnl" dirty="0"/>
              <a:t> (</a:t>
            </a:r>
            <a:r>
              <a:rPr lang="es-ES_tradnl" dirty="0" err="1"/>
              <a:t>youtics</a:t>
            </a:r>
            <a:r>
              <a:rPr lang="es-ES_tradnl" dirty="0"/>
              <a:t>, </a:t>
            </a:r>
            <a:r>
              <a:rPr lang="es-ES_tradnl" dirty="0" err="1"/>
              <a:t>codigofacilito</a:t>
            </a:r>
            <a:r>
              <a:rPr lang="es-ES_tradnl" dirty="0"/>
              <a:t>, </a:t>
            </a:r>
            <a:r>
              <a:rPr lang="es-ES_tradnl" dirty="0" err="1"/>
              <a:t>holaMundo</a:t>
            </a:r>
            <a:r>
              <a:rPr lang="es-ES_tradnl" dirty="0"/>
              <a:t>, </a:t>
            </a:r>
            <a:r>
              <a:rPr lang="es-ES_tradnl" dirty="0" err="1"/>
              <a:t>pasosporingenieria</a:t>
            </a:r>
            <a:r>
              <a:rPr lang="es-ES_tradnl" dirty="0"/>
              <a:t>)</a:t>
            </a:r>
          </a:p>
          <a:p>
            <a:pPr marL="0" indent="0">
              <a:buNone/>
            </a:pPr>
            <a:r>
              <a:rPr lang="es-ES_tradnl" dirty="0"/>
              <a:t>	.   </a:t>
            </a:r>
            <a:r>
              <a:rPr lang="es-ES_tradnl" dirty="0" err="1"/>
              <a:t>github.com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	.   </a:t>
            </a:r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0738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3B88A-9030-B4C3-51A8-EB392419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anchor="b">
            <a:normAutofit/>
          </a:bodyPr>
          <a:lstStyle/>
          <a:p>
            <a:pPr algn="ctr"/>
            <a:r>
              <a:rPr lang="es-ES_tradnl" dirty="0"/>
              <a:t>-_-_-_-_-_-_-_-_-_-_-_-_-_-_-_-_-_-_-_-_-_-_-_-</a:t>
            </a:r>
          </a:p>
        </p:txBody>
      </p:sp>
      <p:cxnSp>
        <p:nvCxnSpPr>
          <p:cNvPr id="41" name="Straight Connector 37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70A86F1-8F62-A7E3-5A0B-936CF7835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124339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649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5A080-EEB2-080E-7CC8-8C1A406A0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1" y="1079500"/>
            <a:ext cx="390475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I</a:t>
            </a:r>
            <a:r>
              <a:rPr lang="en-AR"/>
              <a:t>ntegrantes 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ED7006D-21A0-1FE2-F025-83A601197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407645"/>
              </p:ext>
            </p:extLst>
          </p:nvPr>
        </p:nvGraphicFramePr>
        <p:xfrm>
          <a:off x="6654799" y="531814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046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891C-9434-25DA-3FEB-9B97F249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AR" dirty="0"/>
              <a:t>rganizacion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DCCBA3-B518-694A-D955-18D7F96BA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136664"/>
              </p:ext>
            </p:extLst>
          </p:nvPr>
        </p:nvGraphicFramePr>
        <p:xfrm>
          <a:off x="1079500" y="1790699"/>
          <a:ext cx="10026650" cy="429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69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B58E6-71E4-2A78-BE07-CA3BEBEB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anchor="b">
            <a:normAutofit/>
          </a:bodyPr>
          <a:lstStyle/>
          <a:p>
            <a:pPr algn="ctr"/>
            <a:r>
              <a:rPr lang="en-AR" dirty="0"/>
              <a:t>problematicas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05C422D-5E1F-0EB0-649F-AD1DBDB47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6121400" cy="3009899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en-AR" sz="1200" dirty="0"/>
          </a:p>
          <a:p>
            <a:pPr marL="0" indent="0">
              <a:lnSpc>
                <a:spcPct val="115000"/>
              </a:lnSpc>
              <a:buNone/>
            </a:pPr>
            <a:r>
              <a:rPr lang="en-AR" sz="1200" dirty="0"/>
              <a:t>Las hubieron varias pero todas referidas a codigo, con bastante busqueda en la web y razonamiento de las mismas pudimos solucionar los inconvenientes surgidos.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AR" sz="1200" dirty="0"/>
              <a:t>. Varias funciones fueron desechadas y otras mejoradas hasta que pudimos lograr quedarnos con las que mejor funcionalidad nos brindaban.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AR" sz="1200" dirty="0"/>
              <a:t>. Estudiar el funcionamiento de los menues.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AR" sz="1200" dirty="0"/>
              <a:t>. </a:t>
            </a:r>
            <a:r>
              <a:rPr lang="en-US" sz="1200" dirty="0"/>
              <a:t>U</a:t>
            </a:r>
            <a:r>
              <a:rPr lang="en-AR" sz="1200" dirty="0"/>
              <a:t>so de punteros.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AR" sz="1200" dirty="0"/>
              <a:t>. Reutilizacion de funciones.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AR" sz="1200" dirty="0"/>
              <a:t>. </a:t>
            </a:r>
            <a:r>
              <a:rPr lang="en-AR" sz="1200"/>
              <a:t>Primera vez trabajando en equipo para crear </a:t>
            </a:r>
            <a:endParaRPr lang="en-AR" sz="1200" dirty="0"/>
          </a:p>
          <a:p>
            <a:pPr marL="0" indent="0">
              <a:lnSpc>
                <a:spcPct val="115000"/>
              </a:lnSpc>
              <a:buNone/>
            </a:pPr>
            <a:endParaRPr lang="en-AR" sz="1100" dirty="0"/>
          </a:p>
          <a:p>
            <a:pPr marL="0" indent="0">
              <a:lnSpc>
                <a:spcPct val="115000"/>
              </a:lnSpc>
              <a:buNone/>
            </a:pPr>
            <a:endParaRPr lang="en-AR" sz="1100" dirty="0"/>
          </a:p>
          <a:p>
            <a:pPr marL="0" indent="0">
              <a:lnSpc>
                <a:spcPct val="115000"/>
              </a:lnSpc>
              <a:buNone/>
            </a:pPr>
            <a:endParaRPr lang="en-AR" sz="1100" dirty="0"/>
          </a:p>
          <a:p>
            <a:pPr marL="0" indent="0">
              <a:lnSpc>
                <a:spcPct val="115000"/>
              </a:lnSpc>
              <a:buNone/>
            </a:pPr>
            <a:endParaRPr lang="en-AR" sz="1100" dirty="0"/>
          </a:p>
          <a:p>
            <a:pPr marL="0" indent="0">
              <a:lnSpc>
                <a:spcPct val="115000"/>
              </a:lnSpc>
              <a:buNone/>
            </a:pPr>
            <a:endParaRPr lang="en-AR" sz="1100" dirty="0"/>
          </a:p>
          <a:p>
            <a:pPr marL="0" indent="0">
              <a:lnSpc>
                <a:spcPct val="115000"/>
              </a:lnSpc>
              <a:buNone/>
            </a:pPr>
            <a:endParaRPr lang="en-AR" sz="1100" dirty="0"/>
          </a:p>
        </p:txBody>
      </p:sp>
      <p:pic>
        <p:nvPicPr>
          <p:cNvPr id="5" name="Picture 4" descr="Fórmulas matemáticas complejas en una pizarra">
            <a:extLst>
              <a:ext uri="{FF2B5EF4-FFF2-40B4-BE49-F238E27FC236}">
                <a16:creationId xmlns:a16="http://schemas.microsoft.com/office/drawing/2014/main" id="{D4248342-A267-B3A2-CA72-6058D2BB3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96" r="19799" b="-1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6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0837-9B2F-D329-C3D1-C7CAF236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estructuras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55D3-ADFE-B386-37B9-5DA6E28C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100" b="1" dirty="0" err="1">
                <a:latin typeface="Arial Rounded MT Bold" panose="020F0704030504030204" pitchFamily="34" charset="77"/>
              </a:rPr>
              <a:t>Funcion</a:t>
            </a:r>
            <a:r>
              <a:rPr lang="es-ES_tradnl" sz="2100" b="1" dirty="0">
                <a:latin typeface="Arial Rounded MT Bold" panose="020F0704030504030204" pitchFamily="34" charset="77"/>
              </a:rPr>
              <a:t> de búsqueda(</a:t>
            </a:r>
            <a:r>
              <a:rPr lang="es-ES_tradnl" sz="2100" b="1" dirty="0" err="1">
                <a:latin typeface="Arial Rounded MT Bold" panose="020F0704030504030204" pitchFamily="34" charset="77"/>
              </a:rPr>
              <a:t>int</a:t>
            </a:r>
            <a:r>
              <a:rPr lang="es-ES_tradnl" sz="2100" b="1" dirty="0">
                <a:latin typeface="Arial Rounded MT Bold" panose="020F0704030504030204" pitchFamily="34" charset="77"/>
              </a:rPr>
              <a:t>) </a:t>
            </a:r>
            <a:r>
              <a:rPr lang="es-ES_tradnl" dirty="0"/>
              <a:t>(se le pasa el archivo, y luego </a:t>
            </a:r>
            <a:r>
              <a:rPr lang="es-ES_tradnl" dirty="0" err="1"/>
              <a:t>int</a:t>
            </a:r>
            <a:r>
              <a:rPr lang="es-ES_tradnl" dirty="0"/>
              <a:t> o </a:t>
            </a:r>
            <a:r>
              <a:rPr lang="es-ES_tradnl" dirty="0" err="1"/>
              <a:t>char</a:t>
            </a:r>
            <a:r>
              <a:rPr lang="es-ES_tradnl" dirty="0"/>
              <a:t> dependiendo de los necesitado)</a:t>
            </a:r>
          </a:p>
          <a:p>
            <a:r>
              <a:rPr lang="es-ES_tradnl" dirty="0"/>
              <a:t>Se denomina el archivo, se abre, se recorre, y con la función de </a:t>
            </a:r>
            <a:r>
              <a:rPr lang="es-ES_tradnl" dirty="0" err="1"/>
              <a:t>string</a:t>
            </a:r>
            <a:r>
              <a:rPr lang="es-ES_tradnl" dirty="0"/>
              <a:t> </a:t>
            </a:r>
            <a:r>
              <a:rPr lang="es-ES_tradnl" dirty="0" err="1"/>
              <a:t>strncmp</a:t>
            </a:r>
            <a:r>
              <a:rPr lang="es-ES_tradnl" dirty="0"/>
              <a:t> y </a:t>
            </a:r>
            <a:r>
              <a:rPr lang="es-ES_tradnl" dirty="0" err="1"/>
              <a:t>strlen</a:t>
            </a:r>
            <a:r>
              <a:rPr lang="es-ES_tradnl" dirty="0"/>
              <a:t> se comparan los resultados para retornar un entero, que es 0 si no se encontró o 1 si se encontró.</a:t>
            </a:r>
          </a:p>
          <a:p>
            <a:r>
              <a:rPr lang="es-ES_tradnl" sz="2100" b="1" dirty="0">
                <a:latin typeface="Arial Rounded MT Bold" panose="020F0704030504030204" pitchFamily="34" charset="77"/>
              </a:rPr>
              <a:t>Funciones de validación(</a:t>
            </a:r>
            <a:r>
              <a:rPr lang="es-ES_tradnl" sz="2100" b="1" dirty="0" err="1">
                <a:latin typeface="Arial Rounded MT Bold" panose="020F0704030504030204" pitchFamily="34" charset="77"/>
              </a:rPr>
              <a:t>int</a:t>
            </a:r>
            <a:r>
              <a:rPr lang="es-ES_tradnl" sz="2100" b="1" dirty="0">
                <a:latin typeface="Arial Rounded MT Bold" panose="020F0704030504030204" pitchFamily="34" charset="77"/>
              </a:rPr>
              <a:t>) </a:t>
            </a:r>
            <a:r>
              <a:rPr lang="es-ES_tradnl" dirty="0"/>
              <a:t>(se les pasa el archivo, y el dato a validar se </a:t>
            </a:r>
            <a:r>
              <a:rPr lang="es-ES_tradnl" dirty="0" err="1"/>
              <a:t>char</a:t>
            </a:r>
            <a:r>
              <a:rPr lang="es-ES_tradnl" dirty="0"/>
              <a:t> o </a:t>
            </a:r>
            <a:r>
              <a:rPr lang="es-ES_tradnl" dirty="0" err="1"/>
              <a:t>int</a:t>
            </a:r>
            <a:r>
              <a:rPr lang="es-ES_tradnl" dirty="0"/>
              <a:t>)</a:t>
            </a:r>
          </a:p>
          <a:p>
            <a:r>
              <a:rPr lang="es-ES_tradnl" dirty="0"/>
              <a:t> </a:t>
            </a:r>
            <a:r>
              <a:rPr lang="es-ES_tradnl" dirty="0" err="1"/>
              <a:t>Aca</a:t>
            </a:r>
            <a:r>
              <a:rPr lang="es-ES_tradnl" dirty="0"/>
              <a:t> necesitamos comparar entonces llamamos a </a:t>
            </a:r>
            <a:r>
              <a:rPr lang="es-ES_tradnl" dirty="0" err="1"/>
              <a:t>strcmp</a:t>
            </a:r>
            <a:r>
              <a:rPr lang="es-ES_tradnl" dirty="0"/>
              <a:t> para comparar el dato ya guardado en la estructura y el dato ingresado por usuario. </a:t>
            </a:r>
          </a:p>
        </p:txBody>
      </p:sp>
    </p:spTree>
    <p:extLst>
      <p:ext uri="{BB962C8B-B14F-4D97-AF65-F5344CB8AC3E}">
        <p14:creationId xmlns:p14="http://schemas.microsoft.com/office/powerpoint/2010/main" val="214860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0D417-D506-4815-0423-5B4BD241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84263"/>
            <a:ext cx="445720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menu de </a:t>
            </a:r>
            <a:r>
              <a:rPr lang="es-ES_tradnl" b="1" dirty="0"/>
              <a:t>usuario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01D7E-EC4E-EC56-1F12-26CF932DB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128722"/>
            <a:ext cx="4346574" cy="499745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</a:t>
            </a:r>
            <a:r>
              <a:rPr lang="en-AR" sz="2400" dirty="0"/>
              <a:t>n las proximas diapositivas vamos a explicar brevemente el funcionamiento del software de carga, modificacion, consulta y baja de clientes y consumos. </a:t>
            </a:r>
          </a:p>
          <a:p>
            <a:endParaRPr lang="en-AR" dirty="0"/>
          </a:p>
        </p:txBody>
      </p:sp>
    </p:spTree>
    <p:extLst>
      <p:ext uri="{BB962C8B-B14F-4D97-AF65-F5344CB8AC3E}">
        <p14:creationId xmlns:p14="http://schemas.microsoft.com/office/powerpoint/2010/main" val="98668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53D1D-36ED-A1D0-DF76-078116C8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84263"/>
            <a:ext cx="445720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M</a:t>
            </a:r>
            <a:r>
              <a:rPr lang="en-AR"/>
              <a:t>enu principal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80A5-4487-431D-1967-44D2E0D1E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r>
              <a:rPr lang="en-US" dirty="0"/>
              <a:t>E</a:t>
            </a:r>
            <a:r>
              <a:rPr lang="en-AR" dirty="0"/>
              <a:t>n el menu principal encontramos 2 subindices.</a:t>
            </a:r>
          </a:p>
          <a:p>
            <a:r>
              <a:rPr lang="en-AR" dirty="0"/>
              <a:t>1. Menu Clientes</a:t>
            </a:r>
          </a:p>
          <a:p>
            <a:r>
              <a:rPr lang="en-AR" dirty="0"/>
              <a:t>2. Menu Consumos</a:t>
            </a:r>
          </a:p>
        </p:txBody>
      </p:sp>
    </p:spTree>
    <p:extLst>
      <p:ext uri="{BB962C8B-B14F-4D97-AF65-F5344CB8AC3E}">
        <p14:creationId xmlns:p14="http://schemas.microsoft.com/office/powerpoint/2010/main" val="245552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C4C86-84D0-0567-1135-B60305B8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1089025"/>
            <a:ext cx="4457690" cy="4679949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dirty="0" err="1"/>
              <a:t>Menú</a:t>
            </a:r>
            <a:r>
              <a:rPr lang="en-US" dirty="0"/>
              <a:t> </a:t>
            </a:r>
            <a:r>
              <a:rPr lang="es-ES_tradnl" dirty="0"/>
              <a:t>clientes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D444-2698-0879-E2D2-657F5A1A5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843088"/>
            <a:ext cx="4451347" cy="5014909"/>
          </a:xfrm>
        </p:spPr>
        <p:txBody>
          <a:bodyPr vert="horz" lIns="0" tIns="0" rIns="0" bIns="0" rtlCol="0" anchor="ctr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i="1" dirty="0" err="1"/>
              <a:t>En</a:t>
            </a:r>
            <a:r>
              <a:rPr lang="en-US" sz="2400" i="1" dirty="0"/>
              <a:t> </a:t>
            </a:r>
            <a:r>
              <a:rPr lang="en-US" sz="2400" i="1" dirty="0" err="1"/>
              <a:t>el</a:t>
            </a:r>
            <a:r>
              <a:rPr lang="en-US" sz="2400" i="1" dirty="0"/>
              <a:t> submenu </a:t>
            </a:r>
            <a:r>
              <a:rPr lang="en-US" sz="2400" i="1" dirty="0" err="1"/>
              <a:t>clientes</a:t>
            </a:r>
            <a:r>
              <a:rPr lang="en-US" sz="2400" i="1" dirty="0"/>
              <a:t> </a:t>
            </a:r>
            <a:r>
              <a:rPr lang="en-US" sz="2400" i="1" dirty="0" err="1"/>
              <a:t>vamos</a:t>
            </a:r>
            <a:r>
              <a:rPr lang="en-US" sz="2400" i="1" dirty="0"/>
              <a:t> a </a:t>
            </a:r>
            <a:r>
              <a:rPr lang="en-US" sz="2400" i="1" dirty="0" err="1"/>
              <a:t>encontrar</a:t>
            </a:r>
            <a:r>
              <a:rPr lang="en-US" sz="2400" i="1" dirty="0"/>
              <a:t>:</a:t>
            </a:r>
          </a:p>
          <a:p>
            <a:pPr marL="457200" indent="-457200">
              <a:buAutoNum type="arabicPeriod"/>
            </a:pPr>
            <a:r>
              <a:rPr lang="en-US" sz="2400" i="1" dirty="0"/>
              <a:t>Nuevo </a:t>
            </a:r>
            <a:r>
              <a:rPr lang="en-US" sz="2400" i="1" dirty="0" err="1"/>
              <a:t>Cliente</a:t>
            </a:r>
            <a:r>
              <a:rPr lang="en-US" sz="2400" i="1" dirty="0"/>
              <a:t> (</a:t>
            </a:r>
            <a:r>
              <a:rPr lang="en-US" sz="2400" i="1" dirty="0" err="1"/>
              <a:t>el</a:t>
            </a:r>
            <a:r>
              <a:rPr lang="en-US" sz="2400" i="1" dirty="0"/>
              <a:t> </a:t>
            </a:r>
            <a:r>
              <a:rPr lang="en-US" sz="2400" i="1" dirty="0" err="1"/>
              <a:t>cual</a:t>
            </a:r>
            <a:r>
              <a:rPr lang="en-US" sz="2400" i="1" dirty="0"/>
              <a:t> </a:t>
            </a:r>
            <a:r>
              <a:rPr lang="en-US" sz="2400" i="1" dirty="0" err="1"/>
              <a:t>nos</a:t>
            </a:r>
            <a:r>
              <a:rPr lang="en-US" sz="2400" i="1" dirty="0"/>
              <a:t> </a:t>
            </a:r>
            <a:r>
              <a:rPr lang="en-US" sz="2400" i="1" dirty="0" err="1"/>
              <a:t>va</a:t>
            </a:r>
            <a:r>
              <a:rPr lang="en-US" sz="2400" i="1" dirty="0"/>
              <a:t> a </a:t>
            </a:r>
            <a:r>
              <a:rPr lang="en-US" sz="2400" i="1" dirty="0" err="1"/>
              <a:t>dejar</a:t>
            </a:r>
            <a:r>
              <a:rPr lang="en-US" sz="2400" i="1" dirty="0"/>
              <a:t> </a:t>
            </a:r>
            <a:r>
              <a:rPr lang="en-US" sz="2400" i="1" dirty="0" err="1"/>
              <a:t>agregar</a:t>
            </a:r>
            <a:r>
              <a:rPr lang="en-US" sz="2400" i="1" dirty="0"/>
              <a:t> </a:t>
            </a:r>
            <a:r>
              <a:rPr lang="en-US" sz="2400" i="1" dirty="0" err="1"/>
              <a:t>todos</a:t>
            </a:r>
            <a:r>
              <a:rPr lang="en-US" sz="2400" i="1" dirty="0"/>
              <a:t> </a:t>
            </a:r>
            <a:r>
              <a:rPr lang="en-US" sz="2400" i="1" dirty="0" err="1"/>
              <a:t>los</a:t>
            </a:r>
            <a:r>
              <a:rPr lang="en-US" sz="2400" i="1" dirty="0"/>
              <a:t> </a:t>
            </a:r>
            <a:r>
              <a:rPr lang="en-US" sz="2400" i="1" dirty="0" err="1"/>
              <a:t>datos</a:t>
            </a:r>
            <a:r>
              <a:rPr lang="en-US" sz="2400" i="1" dirty="0"/>
              <a:t> de </a:t>
            </a:r>
            <a:r>
              <a:rPr lang="en-US" sz="2400" i="1" dirty="0" err="1"/>
              <a:t>los</a:t>
            </a:r>
            <a:r>
              <a:rPr lang="en-US" sz="2400" i="1" dirty="0"/>
              <a:t> clients.</a:t>
            </a:r>
          </a:p>
          <a:p>
            <a:pPr marL="457200" indent="-457200">
              <a:buAutoNum type="arabicPeriod"/>
            </a:pPr>
            <a:r>
              <a:rPr lang="en-US" sz="2400" i="1" dirty="0"/>
              <a:t>Lista total de </a:t>
            </a:r>
            <a:r>
              <a:rPr lang="en-US" sz="2400" i="1" dirty="0" err="1"/>
              <a:t>los</a:t>
            </a:r>
            <a:r>
              <a:rPr lang="en-US" sz="2400" i="1" dirty="0"/>
              <a:t> </a:t>
            </a:r>
            <a:r>
              <a:rPr lang="en-US" sz="2400" i="1" dirty="0" err="1"/>
              <a:t>clientes</a:t>
            </a:r>
            <a:r>
              <a:rPr lang="en-US" sz="2400" i="1" dirty="0"/>
              <a:t>.</a:t>
            </a:r>
          </a:p>
          <a:p>
            <a:pPr marL="457200" indent="-457200">
              <a:buAutoNum type="arabicPeriod"/>
            </a:pPr>
            <a:r>
              <a:rPr lang="en-US" sz="2400" i="1" dirty="0" err="1"/>
              <a:t>Buscador</a:t>
            </a:r>
            <a:r>
              <a:rPr lang="en-US" sz="2400" i="1" dirty="0"/>
              <a:t> de clients </a:t>
            </a:r>
            <a:r>
              <a:rPr lang="en-US" sz="2400" i="1" dirty="0" err="1"/>
              <a:t>por</a:t>
            </a:r>
            <a:r>
              <a:rPr lang="en-US" sz="2400" i="1" dirty="0"/>
              <a:t> </a:t>
            </a:r>
            <a:r>
              <a:rPr lang="en-US" sz="2400" i="1" dirty="0" err="1"/>
              <a:t>los</a:t>
            </a:r>
            <a:r>
              <a:rPr lang="en-US" sz="2400" i="1" dirty="0"/>
              <a:t> </a:t>
            </a:r>
            <a:r>
              <a:rPr lang="en-US" sz="2400" i="1" dirty="0" err="1"/>
              <a:t>diferentes</a:t>
            </a:r>
            <a:r>
              <a:rPr lang="en-US" sz="2400" i="1" dirty="0"/>
              <a:t> </a:t>
            </a:r>
            <a:r>
              <a:rPr lang="en-US" sz="2400" i="1" dirty="0" err="1"/>
              <a:t>parametros</a:t>
            </a:r>
            <a:r>
              <a:rPr lang="en-US" sz="2400" i="1" dirty="0"/>
              <a:t>.</a:t>
            </a:r>
          </a:p>
          <a:p>
            <a:pPr marL="457200" indent="-457200">
              <a:buAutoNum type="arabicPeriod"/>
            </a:pPr>
            <a:r>
              <a:rPr lang="en-US" sz="2400" i="1" dirty="0"/>
              <a:t>Alta o </a:t>
            </a:r>
            <a:r>
              <a:rPr lang="en-US" sz="2400" i="1" dirty="0" err="1"/>
              <a:t>baja</a:t>
            </a:r>
            <a:r>
              <a:rPr lang="en-US" sz="2400" i="1" dirty="0"/>
              <a:t> de </a:t>
            </a:r>
            <a:r>
              <a:rPr lang="en-US" sz="2400" i="1" dirty="0" err="1"/>
              <a:t>cliente</a:t>
            </a:r>
            <a:r>
              <a:rPr lang="en-US" sz="2400" i="1" dirty="0"/>
              <a:t>.</a:t>
            </a:r>
          </a:p>
          <a:p>
            <a:pPr marL="457200" indent="-457200">
              <a:buAutoNum type="arabicPeriod"/>
            </a:pPr>
            <a:r>
              <a:rPr lang="en-US" sz="2400" i="1" dirty="0" err="1"/>
              <a:t>Modificacion</a:t>
            </a:r>
            <a:r>
              <a:rPr lang="en-US" sz="2400" i="1" dirty="0"/>
              <a:t> de un </a:t>
            </a:r>
            <a:r>
              <a:rPr lang="en-US" sz="2400" i="1" dirty="0" err="1"/>
              <a:t>cliente</a:t>
            </a:r>
            <a:r>
              <a:rPr lang="en-US" sz="2400" i="1" dirty="0"/>
              <a:t> </a:t>
            </a:r>
            <a:r>
              <a:rPr lang="en-US" sz="2400" i="1" dirty="0" err="1"/>
              <a:t>existente</a:t>
            </a:r>
            <a:r>
              <a:rPr lang="en-US" sz="2400" i="1" dirty="0"/>
              <a:t>. </a:t>
            </a:r>
          </a:p>
          <a:p>
            <a:pPr marL="457200" indent="-457200">
              <a:buAutoNum type="arabicPeriod"/>
            </a:pPr>
            <a:endParaRPr lang="es-ES_tradnl" sz="2400" i="1" dirty="0"/>
          </a:p>
          <a:p>
            <a:pPr marL="457200" indent="-457200">
              <a:buAutoNum type="arabicPeriod"/>
            </a:pP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7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D3837-13A1-97E2-37AB-A9CD4487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84263"/>
            <a:ext cx="4457200" cy="4689475"/>
          </a:xfrm>
        </p:spPr>
        <p:txBody>
          <a:bodyPr anchor="ctr">
            <a:normAutofit/>
          </a:bodyPr>
          <a:lstStyle/>
          <a:p>
            <a:pPr algn="ctr"/>
            <a:r>
              <a:rPr lang="es-ES_tradnl" dirty="0"/>
              <a:t>Menú cliente -- búsqueda de clientes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1B484-2C53-0779-B609-A553315A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2171699"/>
            <a:ext cx="4451350" cy="3597275"/>
          </a:xfrm>
        </p:spPr>
        <p:txBody>
          <a:bodyPr anchor="ctr">
            <a:normAutofit/>
          </a:bodyPr>
          <a:lstStyle/>
          <a:p>
            <a:r>
              <a:rPr lang="es-ES_tradnl" dirty="0"/>
              <a:t>En este menú vamos a encontrar 5 formas de buscar los clientes</a:t>
            </a:r>
          </a:p>
          <a:p>
            <a:pPr marL="457200" indent="-457200">
              <a:buAutoNum type="arabicPeriod"/>
            </a:pPr>
            <a:r>
              <a:rPr lang="es-ES_tradnl" dirty="0"/>
              <a:t>Por DNI.</a:t>
            </a:r>
          </a:p>
          <a:p>
            <a:pPr marL="457200" indent="-457200">
              <a:buAutoNum type="arabicPeriod"/>
            </a:pPr>
            <a:r>
              <a:rPr lang="es-ES_tradnl" dirty="0"/>
              <a:t>Por Id de cliente.</a:t>
            </a:r>
          </a:p>
          <a:p>
            <a:pPr marL="457200" indent="-457200">
              <a:buAutoNum type="arabicPeriod"/>
            </a:pPr>
            <a:r>
              <a:rPr lang="es-ES_tradnl" dirty="0"/>
              <a:t>Por nombre.</a:t>
            </a:r>
          </a:p>
          <a:p>
            <a:pPr marL="457200" indent="-457200">
              <a:buAutoNum type="arabicPeriod"/>
            </a:pPr>
            <a:r>
              <a:rPr lang="es-ES_tradnl" dirty="0"/>
              <a:t>Por apellido.</a:t>
            </a:r>
          </a:p>
          <a:p>
            <a:pPr marL="457200" indent="-457200">
              <a:buAutoNum type="arabicPeriod"/>
            </a:pPr>
            <a:r>
              <a:rPr lang="es-ES_tradnl" dirty="0"/>
              <a:t>Por numero de línea. </a:t>
            </a:r>
          </a:p>
          <a:p>
            <a:pPr marL="457200" indent="-457200">
              <a:buAutoNum type="arabicPeriod"/>
            </a:pP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3249677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559</Words>
  <Application>Microsoft Macintosh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Avenir Next LT Pro Light</vt:lpstr>
      <vt:lpstr>Rockwell Nova Light</vt:lpstr>
      <vt:lpstr>Wingdings</vt:lpstr>
      <vt:lpstr>LeafVTI</vt:lpstr>
      <vt:lpstr>Trabajo practico final Laboratorio I. </vt:lpstr>
      <vt:lpstr>Integrantes </vt:lpstr>
      <vt:lpstr>Organizacion </vt:lpstr>
      <vt:lpstr>problematicas</vt:lpstr>
      <vt:lpstr>Diagrama de estructuras</vt:lpstr>
      <vt:lpstr>menu de usuario</vt:lpstr>
      <vt:lpstr>Menu principal </vt:lpstr>
      <vt:lpstr>Menú clientes</vt:lpstr>
      <vt:lpstr>Menú cliente -- búsqueda de clientes</vt:lpstr>
      <vt:lpstr>Menu consumos</vt:lpstr>
      <vt:lpstr>Menu consumo – mostrar consumos</vt:lpstr>
      <vt:lpstr>bibliografia</vt:lpstr>
      <vt:lpstr>-_-_-_-_-_-_-_-_-_-_-_-_-_-_-_-_-_-_-_-_-_-_-_-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 final Laboratorio I. </dc:title>
  <dc:creator>CANEDO JEREMIAS</dc:creator>
  <cp:lastModifiedBy>CANEDO JEREMIAS</cp:lastModifiedBy>
  <cp:revision>12</cp:revision>
  <dcterms:created xsi:type="dcterms:W3CDTF">2022-06-21T00:04:00Z</dcterms:created>
  <dcterms:modified xsi:type="dcterms:W3CDTF">2022-06-21T20:52:50Z</dcterms:modified>
</cp:coreProperties>
</file>