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AA17-8A5F-4B18-936A-302F6369424F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3630-2D68-41DA-99F4-D2E85F46D6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09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AA17-8A5F-4B18-936A-302F6369424F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3630-2D68-41DA-99F4-D2E85F46D6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9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AA17-8A5F-4B18-936A-302F6369424F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3630-2D68-41DA-99F4-D2E85F46D6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21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AA17-8A5F-4B18-936A-302F6369424F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3630-2D68-41DA-99F4-D2E85F46D6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96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AA17-8A5F-4B18-936A-302F6369424F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3630-2D68-41DA-99F4-D2E85F46D6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14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AA17-8A5F-4B18-936A-302F6369424F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3630-2D68-41DA-99F4-D2E85F46D6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7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AA17-8A5F-4B18-936A-302F6369424F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3630-2D68-41DA-99F4-D2E85F46D6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99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AA17-8A5F-4B18-936A-302F6369424F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3630-2D68-41DA-99F4-D2E85F46D6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04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AA17-8A5F-4B18-936A-302F6369424F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3630-2D68-41DA-99F4-D2E85F46D6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99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AA17-8A5F-4B18-936A-302F6369424F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3630-2D68-41DA-99F4-D2E85F46D6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38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AA17-8A5F-4B18-936A-302F6369424F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3630-2D68-41DA-99F4-D2E85F46D6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93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1AA17-8A5F-4B18-936A-302F6369424F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23630-2D68-41DA-99F4-D2E85F46D6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29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Musique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Batterie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789040"/>
            <a:ext cx="2526928" cy="252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7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History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Percussion in the </a:t>
            </a:r>
            <a:r>
              <a:rPr lang="fr-FR" dirty="0" err="1" smtClean="0"/>
              <a:t>early</a:t>
            </a:r>
            <a:r>
              <a:rPr lang="fr-FR" dirty="0" smtClean="0"/>
              <a:t> 19th </a:t>
            </a:r>
            <a:r>
              <a:rPr lang="fr-FR" dirty="0" err="1" smtClean="0"/>
              <a:t>century</a:t>
            </a:r>
            <a:endParaRPr lang="fr-FR" dirty="0" smtClean="0"/>
          </a:p>
          <a:p>
            <a:r>
              <a:rPr lang="fr-FR" dirty="0" err="1" smtClean="0"/>
              <a:t>Late</a:t>
            </a:r>
            <a:r>
              <a:rPr lang="fr-FR" dirty="0" smtClean="0"/>
              <a:t> 19th: </a:t>
            </a:r>
            <a:r>
              <a:rPr lang="fr-FR" dirty="0" err="1" smtClean="0"/>
              <a:t>combining</a:t>
            </a:r>
            <a:r>
              <a:rPr lang="fr-FR" dirty="0" smtClean="0"/>
              <a:t> drums </a:t>
            </a:r>
            <a:r>
              <a:rPr lang="fr-FR" dirty="0" err="1" smtClean="0"/>
              <a:t>together</a:t>
            </a:r>
            <a:r>
              <a:rPr lang="fr-FR" dirty="0" smtClean="0"/>
              <a:t> (foot </a:t>
            </a:r>
            <a:r>
              <a:rPr lang="fr-FR" dirty="0" err="1" smtClean="0"/>
              <a:t>pedal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Early</a:t>
            </a:r>
            <a:r>
              <a:rPr lang="fr-FR" dirty="0" smtClean="0"/>
              <a:t> 20th: Ludwig patent </a:t>
            </a:r>
            <a:r>
              <a:rPr lang="fr-FR" dirty="0" err="1" smtClean="0"/>
              <a:t>bass</a:t>
            </a:r>
            <a:r>
              <a:rPr lang="fr-FR" dirty="0" smtClean="0"/>
              <a:t> </a:t>
            </a:r>
            <a:r>
              <a:rPr lang="fr-FR" dirty="0" err="1" smtClean="0"/>
              <a:t>drum</a:t>
            </a:r>
            <a:r>
              <a:rPr lang="fr-FR" dirty="0" smtClean="0"/>
              <a:t> </a:t>
            </a:r>
            <a:r>
              <a:rPr lang="fr-FR" dirty="0" err="1" smtClean="0"/>
              <a:t>pedal</a:t>
            </a:r>
            <a:endParaRPr lang="fr-FR" dirty="0" smtClean="0"/>
          </a:p>
          <a:p>
            <a:r>
              <a:rPr lang="fr-FR" dirty="0" smtClean="0"/>
              <a:t>1920’s: Drums </a:t>
            </a:r>
            <a:r>
              <a:rPr lang="fr-FR" dirty="0" err="1" smtClean="0"/>
              <a:t>becomes</a:t>
            </a:r>
            <a:r>
              <a:rPr lang="fr-FR" dirty="0" smtClean="0"/>
              <a:t> more &amp; more </a:t>
            </a:r>
            <a:r>
              <a:rPr lang="fr-FR" dirty="0" err="1" smtClean="0"/>
              <a:t>common</a:t>
            </a:r>
            <a:r>
              <a:rPr lang="fr-FR" dirty="0" smtClean="0"/>
              <a:t> </a:t>
            </a:r>
            <a:r>
              <a:rPr lang="fr-FR" dirty="0" err="1" smtClean="0"/>
              <a:t>thanks</a:t>
            </a:r>
            <a:r>
              <a:rPr lang="fr-FR" dirty="0" smtClean="0"/>
              <a:t> to jazz.</a:t>
            </a:r>
          </a:p>
          <a:p>
            <a:r>
              <a:rPr lang="fr-FR" dirty="0" smtClean="0"/>
              <a:t>Not a lot of change </a:t>
            </a:r>
            <a:r>
              <a:rPr lang="fr-FR" dirty="0" err="1" smtClean="0"/>
              <a:t>since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3285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Components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Three</a:t>
            </a:r>
            <a:r>
              <a:rPr lang="fr-FR" dirty="0" smtClean="0"/>
              <a:t> main components: Bass </a:t>
            </a:r>
            <a:r>
              <a:rPr lang="fr-FR" dirty="0" err="1" smtClean="0"/>
              <a:t>drum</a:t>
            </a:r>
            <a:r>
              <a:rPr lang="fr-FR" dirty="0" smtClean="0"/>
              <a:t>, </a:t>
            </a:r>
            <a:r>
              <a:rPr lang="fr-FR" dirty="0" err="1" smtClean="0"/>
              <a:t>snare</a:t>
            </a:r>
            <a:r>
              <a:rPr lang="fr-FR" dirty="0" smtClean="0"/>
              <a:t> </a:t>
            </a:r>
            <a:r>
              <a:rPr lang="fr-FR" dirty="0" err="1" smtClean="0"/>
              <a:t>drum</a:t>
            </a:r>
            <a:r>
              <a:rPr lang="fr-FR" dirty="0" smtClean="0"/>
              <a:t> and </a:t>
            </a:r>
            <a:r>
              <a:rPr lang="fr-FR" dirty="0" err="1" smtClean="0"/>
              <a:t>hi-hat</a:t>
            </a:r>
            <a:endParaRPr lang="fr-FR" dirty="0"/>
          </a:p>
          <a:p>
            <a:r>
              <a:rPr lang="fr-FR" dirty="0" smtClean="0"/>
              <a:t>Tom-tom drums</a:t>
            </a:r>
          </a:p>
          <a:p>
            <a:r>
              <a:rPr lang="fr-FR" dirty="0" smtClean="0"/>
              <a:t>Stick</a:t>
            </a:r>
          </a:p>
          <a:p>
            <a:r>
              <a:rPr lang="fr-FR" dirty="0" smtClean="0"/>
              <a:t>Stands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610606"/>
            <a:ext cx="792088" cy="16000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348880"/>
            <a:ext cx="2240208" cy="168463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32" y="4366965"/>
            <a:ext cx="2034609" cy="203460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072" y="4721820"/>
            <a:ext cx="1984033" cy="132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5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Let off </a:t>
            </a:r>
            <a:r>
              <a:rPr lang="fr-FR" dirty="0" err="1" smtClean="0"/>
              <a:t>steam</a:t>
            </a:r>
            <a:endParaRPr lang="fr-FR" dirty="0" smtClean="0"/>
          </a:p>
          <a:p>
            <a:r>
              <a:rPr lang="fr-FR" dirty="0" err="1" smtClean="0"/>
              <a:t>Powerfull</a:t>
            </a:r>
            <a:endParaRPr lang="fr-FR" dirty="0" smtClean="0"/>
          </a:p>
          <a:p>
            <a:r>
              <a:rPr lang="fr-FR" smtClean="0"/>
              <a:t>Enjoyement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24065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67</Words>
  <Application>Microsoft Office PowerPoint</Application>
  <PresentationFormat>Affichage à l'écran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Musique</vt:lpstr>
      <vt:lpstr>History</vt:lpstr>
      <vt:lpstr>Components</vt:lpstr>
      <vt:lpstr>Présentation PowerPoint</vt:lpstr>
    </vt:vector>
  </TitlesOfParts>
  <Company>PC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Musique</dc:title>
  <dc:creator>LOUIS MAGAND</dc:creator>
  <cp:lastModifiedBy>LOUIS MAGAND</cp:lastModifiedBy>
  <cp:revision>14</cp:revision>
  <dcterms:created xsi:type="dcterms:W3CDTF">2017-10-11T08:32:01Z</dcterms:created>
  <dcterms:modified xsi:type="dcterms:W3CDTF">2017-10-11T08:50:56Z</dcterms:modified>
</cp:coreProperties>
</file>