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Lst>
  <p:notesMasterIdLst>
    <p:notesMasterId r:id="rId26"/>
  </p:notesMasterIdLst>
  <p:sldIdLst>
    <p:sldId id="256" r:id="rId6"/>
    <p:sldId id="267" r:id="rId7"/>
    <p:sldId id="257" r:id="rId8"/>
    <p:sldId id="264" r:id="rId9"/>
    <p:sldId id="266" r:id="rId10"/>
    <p:sldId id="261" r:id="rId11"/>
    <p:sldId id="262" r:id="rId12"/>
    <p:sldId id="263" r:id="rId13"/>
    <p:sldId id="265" r:id="rId14"/>
    <p:sldId id="259" r:id="rId15"/>
    <p:sldId id="271" r:id="rId16"/>
    <p:sldId id="270" r:id="rId17"/>
    <p:sldId id="269" r:id="rId18"/>
    <p:sldId id="268" r:id="rId19"/>
    <p:sldId id="272" r:id="rId20"/>
    <p:sldId id="273" r:id="rId21"/>
    <p:sldId id="274"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76648" autoAdjust="0"/>
  </p:normalViewPr>
  <p:slideViewPr>
    <p:cSldViewPr snapToGrid="0">
      <p:cViewPr varScale="1">
        <p:scale>
          <a:sx n="73" d="100"/>
          <a:sy n="73" d="100"/>
        </p:scale>
        <p:origin x="-1368" y="-102"/>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t>5/1/2011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a:t>
            </a:r>
            <a:r>
              <a:rPr lang="en-US" baseline="0" smtClean="0"/>
              <a:t>it [click mouse] </a:t>
            </a:r>
            <a:r>
              <a:rPr lang="en-US" baseline="0" dirty="0" smtClean="0"/>
              <a:t>Web GUIDSL for GPL.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a:t>
            </a:fld>
            <a:endParaRPr lang="en-US"/>
          </a:p>
        </p:txBody>
      </p:sp>
    </p:spTree>
    <p:extLst>
      <p:ext uri="{BB962C8B-B14F-4D97-AF65-F5344CB8AC3E}">
        <p14:creationId xmlns:p14="http://schemas.microsoft.com/office/powerpoint/2010/main"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11</a:t>
            </a:fld>
            <a:endParaRPr lang="en-US"/>
          </a:p>
        </p:txBody>
      </p:sp>
    </p:spTree>
    <p:extLst>
      <p:ext uri="{BB962C8B-B14F-4D97-AF65-F5344CB8AC3E}">
        <p14:creationId xmlns:p14="http://schemas.microsoft.com/office/powerpoint/2010/main" val="58052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12</a:t>
            </a:fld>
            <a:endParaRPr lang="en-US"/>
          </a:p>
        </p:txBody>
      </p:sp>
    </p:spTree>
    <p:extLst>
      <p:ext uri="{BB962C8B-B14F-4D97-AF65-F5344CB8AC3E}">
        <p14:creationId xmlns:p14="http://schemas.microsoft.com/office/powerpoint/2010/main" val="1690627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a:t>
            </a:r>
            <a:r>
              <a:rPr lang="en-US" dirty="0" smtClean="0"/>
              <a:t>cost comes from having </a:t>
            </a:r>
            <a:r>
              <a:rPr lang="en-US" dirty="0" smtClean="0"/>
              <a:t>to</a:t>
            </a:r>
            <a:r>
              <a:rPr lang="en-US" baseline="0" dirty="0" smtClean="0"/>
              <a:t> </a:t>
            </a:r>
            <a:r>
              <a:rPr lang="en-US" baseline="0" dirty="0" smtClean="0"/>
              <a:t>run a search </a:t>
            </a:r>
            <a:r>
              <a:rPr lang="en-US" baseline="0" dirty="0" smtClean="0"/>
              <a:t>for </a:t>
            </a:r>
            <a:r>
              <a:rPr lang="en-US" baseline="0" dirty="0" smtClean="0"/>
              <a:t>every vertex. No extra cost </a:t>
            </a:r>
            <a:r>
              <a:rPr lang="en-US" baseline="0" dirty="0" smtClean="0"/>
              <a:t>comes from </a:t>
            </a:r>
            <a:r>
              <a:rPr lang="en-US" baseline="0" dirty="0" smtClean="0"/>
              <a:t>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13</a:t>
            </a:fld>
            <a:endParaRPr lang="en-US"/>
          </a:p>
        </p:txBody>
      </p:sp>
    </p:spTree>
    <p:extLst>
      <p:ext uri="{BB962C8B-B14F-4D97-AF65-F5344CB8AC3E}">
        <p14:creationId xmlns:p14="http://schemas.microsoft.com/office/powerpoint/2010/main" val="13496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in the component </a:t>
            </a:r>
            <a:r>
              <a:rPr lang="en-US" i="1" baseline="0" dirty="0" smtClean="0"/>
              <a:t>v </a:t>
            </a:r>
            <a:r>
              <a:rPr lang="en-US" i="0" baseline="0" dirty="0" smtClean="0"/>
              <a:t>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a:t>
            </a:r>
            <a:r>
              <a:rPr lang="en-US" baseline="0" dirty="0" smtClean="0"/>
              <a:t>out of </a:t>
            </a:r>
            <a:r>
              <a:rPr lang="en-US" baseline="0" dirty="0" smtClean="0"/>
              <a:t>recursion of the DFS it numbers </a:t>
            </a:r>
            <a:r>
              <a:rPr lang="en-US" baseline="0" dirty="0" smtClean="0"/>
              <a:t>the vertices, </a:t>
            </a:r>
            <a:r>
              <a:rPr lang="en-US" baseline="0" dirty="0" smtClean="0"/>
              <a:t>during </a:t>
            </a:r>
            <a:r>
              <a:rPr lang="en-US" baseline="0" dirty="0" smtClean="0"/>
              <a:t>the second DFS we start from the vertex with the highest number</a:t>
            </a:r>
            <a:r>
              <a:rPr lang="en-US" baseline="0" dirty="0" smtClean="0"/>
              <a:t>.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14</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U-V.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15</a:t>
            </a:fld>
            <a:endParaRPr lang="en-US"/>
          </a:p>
        </p:txBody>
      </p:sp>
    </p:spTree>
    <p:extLst>
      <p:ext uri="{BB962C8B-B14F-4D97-AF65-F5344CB8AC3E}">
        <p14:creationId xmlns:p14="http://schemas.microsoft.com/office/powerpoint/2010/main" val="386187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a:t>
            </a:r>
            <a:r>
              <a:rPr lang="en-US" baseline="0" dirty="0" smtClean="0"/>
              <a:t>c</a:t>
            </a:r>
            <a:r>
              <a:rPr lang="en-US" dirty="0" smtClean="0"/>
              <a:t>omplexity comes from sorting</a:t>
            </a:r>
            <a:r>
              <a:rPr lang="en-US" baseline="0" dirty="0" smtClean="0"/>
              <a:t> the edges</a:t>
            </a:r>
            <a:r>
              <a:rPr lang="en-US" baseline="0" dirty="0" smtClean="0"/>
              <a:t>.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16</a:t>
            </a:fld>
            <a:endParaRPr lang="en-US"/>
          </a:p>
        </p:txBody>
      </p:sp>
    </p:spTree>
    <p:extLst>
      <p:ext uri="{BB962C8B-B14F-4D97-AF65-F5344CB8AC3E}">
        <p14:creationId xmlns:p14="http://schemas.microsoft.com/office/powerpoint/2010/main" val="376543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17</a:t>
            </a:fld>
            <a:endParaRPr lang="en-US"/>
          </a:p>
        </p:txBody>
      </p:sp>
    </p:spTree>
    <p:extLst>
      <p:ext uri="{BB962C8B-B14F-4D97-AF65-F5344CB8AC3E}">
        <p14:creationId xmlns:p14="http://schemas.microsoft.com/office/powerpoint/2010/main" val="155837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18</a:t>
            </a:fld>
            <a:endParaRPr lang="en-US"/>
          </a:p>
        </p:txBody>
      </p:sp>
    </p:spTree>
    <p:extLst>
      <p:ext uri="{BB962C8B-B14F-4D97-AF65-F5344CB8AC3E}">
        <p14:creationId xmlns:p14="http://schemas.microsoft.com/office/powerpoint/2010/main" val="380085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a:t>
            </a:r>
            <a:r>
              <a:rPr lang="en-US" dirty="0" smtClean="0"/>
              <a:t>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19</a:t>
            </a:fld>
            <a:endParaRPr lang="en-US"/>
          </a:p>
        </p:txBody>
      </p:sp>
    </p:spTree>
    <p:extLst>
      <p:ext uri="{BB962C8B-B14F-4D97-AF65-F5344CB8AC3E}">
        <p14:creationId xmlns:p14="http://schemas.microsoft.com/office/powerpoint/2010/main" val="168060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our presentation,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2</a:t>
            </a:fld>
            <a:endParaRPr lang="en-US"/>
          </a:p>
        </p:txBody>
      </p:sp>
    </p:spTree>
    <p:extLst>
      <p:ext uri="{BB962C8B-B14F-4D97-AF65-F5344CB8AC3E}">
        <p14:creationId xmlns:p14="http://schemas.microsoft.com/office/powerpoint/2010/main"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 2.2Ghz 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20</a:t>
            </a:fld>
            <a:endParaRPr lang="en-US"/>
          </a:p>
        </p:txBody>
      </p:sp>
    </p:spTree>
    <p:extLst>
      <p:ext uri="{BB962C8B-B14F-4D97-AF65-F5344CB8AC3E}">
        <p14:creationId xmlns:p14="http://schemas.microsoft.com/office/powerpoint/2010/main" val="340021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9</a:t>
            </a:fld>
            <a:endParaRPr lang="en-US"/>
          </a:p>
        </p:txBody>
      </p:sp>
    </p:spTree>
    <p:extLst>
      <p:ext uri="{BB962C8B-B14F-4D97-AF65-F5344CB8AC3E}">
        <p14:creationId xmlns:p14="http://schemas.microsoft.com/office/powerpoint/2010/main"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57C43-2D05-4AFC-8D58-984C37232426}" type="datetimeFigureOut">
              <a:rPr lang="en-US" smtClean="0"/>
              <a:t>5/1/2011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57C43-2D05-4AFC-8D58-984C37232426}" type="datetimeFigureOut">
              <a:rPr lang="en-US" smtClean="0"/>
              <a:t>5/1/2011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57C43-2D05-4AFC-8D58-984C37232426}" type="datetimeFigureOut">
              <a:rPr lang="en-US" smtClean="0"/>
              <a:t>5/1/2011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7C43-2D05-4AFC-8D58-984C37232426}" type="datetimeFigureOut">
              <a:rPr lang="en-US" smtClean="0"/>
              <a:t>5/1/2011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5/1/2011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5/1/2011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7C43-2D05-4AFC-8D58-984C37232426}" type="datetimeFigureOut">
              <a:rPr lang="en-US" smtClean="0"/>
              <a:t>5/1/2011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GUIDSL 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Tree>
    <p:custDataLst>
      <p:tags r:id="rId1"/>
    </p:custDataLst>
    <p:extLst>
      <p:ext uri="{BB962C8B-B14F-4D97-AF65-F5344CB8AC3E}">
        <p14:creationId xmlns:p14="http://schemas.microsoft.com/office/powerpoint/2010/main" val="1311003378"/>
      </p:ext>
    </p:extLst>
  </p:cSld>
  <p:clrMapOvr>
    <a:masterClrMapping/>
  </p:clrMapOvr>
  <mc:AlternateContent xmlns:mc="http://schemas.openxmlformats.org/markup-compatibility/2006">
    <mc:Choice xmlns:p14="http://schemas.microsoft.com/office/powerpoint/2010/main" Requires="p14">
      <p:transition spd="slow" p14:dur="2000" advTm="13652"/>
    </mc:Choice>
    <mc:Fallback>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Tree>
    <p:extLst>
      <p:ext uri="{BB962C8B-B14F-4D97-AF65-F5344CB8AC3E}">
        <p14:creationId xmlns:p14="http://schemas.microsoft.com/office/powerpoint/2010/main" val="1159965917"/>
      </p:ext>
    </p:extLst>
  </p:cSld>
  <p:clrMapOvr>
    <a:masterClrMapping/>
  </p:clrMapOvr>
  <p:transition advTm="28895">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Tree>
    <p:custDataLst>
      <p:tags r:id="rId1"/>
    </p:custDataLst>
    <p:extLst>
      <p:ext uri="{BB962C8B-B14F-4D97-AF65-F5344CB8AC3E}">
        <p14:creationId xmlns:p14="http://schemas.microsoft.com/office/powerpoint/2010/main"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Tree>
    <p:custDataLst>
      <p:tags r:id="rId1"/>
    </p:custDataLst>
    <p:extLst>
      <p:ext uri="{BB962C8B-B14F-4D97-AF65-F5344CB8AC3E}">
        <p14:creationId xmlns:p14="http://schemas.microsoft.com/office/powerpoint/2010/main"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Tree>
    <p:custDataLst>
      <p:tags r:id="rId1"/>
    </p:custDataLst>
    <p:extLst>
      <p:ext uri="{BB962C8B-B14F-4D97-AF65-F5344CB8AC3E}">
        <p14:creationId xmlns:p14="http://schemas.microsoft.com/office/powerpoint/2010/main"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15</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a:t>
            </a:r>
            <a:r>
              <a:rPr lang="en-US" b="1" dirty="0" smtClean="0"/>
              <a:t>lowest cost edge in </a:t>
            </a:r>
            <a:r>
              <a:rPr lang="en-US" b="1" dirty="0" smtClean="0"/>
              <a:t>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Tree>
    <p:custDataLst>
      <p:tags r:id="rId1"/>
    </p:custDataLst>
    <p:extLst>
      <p:ext uri="{BB962C8B-B14F-4D97-AF65-F5344CB8AC3E}">
        <p14:creationId xmlns:p14="http://schemas.microsoft.com/office/powerpoint/2010/main"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17</a:t>
            </a:fld>
            <a:endParaRPr lang="en-US" altLang="en-US" dirty="0">
              <a:solidFill>
                <a:srgbClr val="000000"/>
              </a:solidFill>
            </a:endParaRPr>
          </a:p>
        </p:txBody>
      </p:sp>
    </p:spTree>
    <p:extLst>
      <p:ext uri="{BB962C8B-B14F-4D97-AF65-F5344CB8AC3E}">
        <p14:creationId xmlns:p14="http://schemas.microsoft.com/office/powerpoint/2010/main" val="1699557290"/>
      </p:ext>
    </p:extLst>
  </p:cSld>
  <p:clrMapOvr>
    <a:masterClrMapping/>
  </p:clrMapOvr>
  <p:transition advTm="28564">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val="3056237141"/>
      </p:ext>
    </p:extLst>
  </p:cSld>
  <p:clrMapOvr>
    <a:masterClrMapping/>
  </p:clrMapOvr>
  <p:transition advTm="14269">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a:t>
            </a:r>
            <a:r>
              <a:rPr lang="en-US" dirty="0" smtClean="0"/>
              <a:t>loops</a:t>
            </a:r>
            <a:endParaRPr lang="en-US" dirty="0" smtClean="0"/>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endParaRPr lang="en-US" dirty="0" smtClean="0"/>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endParaRPr lang="en-US" dirty="0" smtClean="0"/>
          </a:p>
          <a:p>
            <a:pPr lvl="2"/>
            <a:r>
              <a:rPr lang="en-US" dirty="0" smtClean="0"/>
              <a:t>2,000 Vertices – 216,743 Edges</a:t>
            </a:r>
          </a:p>
          <a:p>
            <a:pPr lvl="1"/>
            <a:r>
              <a:rPr lang="en-US" dirty="0" smtClean="0"/>
              <a:t>Linear Graph</a:t>
            </a:r>
          </a:p>
          <a:p>
            <a:pPr lvl="2"/>
            <a:r>
              <a:rPr lang="en-US" dirty="0" smtClean="0"/>
              <a:t>5,000 Vertices – 4,999 Edges</a:t>
            </a:r>
          </a:p>
        </p:txBody>
      </p:sp>
    </p:spTree>
    <p:extLst>
      <p:ext uri="{BB962C8B-B14F-4D97-AF65-F5344CB8AC3E}">
        <p14:creationId xmlns:p14="http://schemas.microsoft.com/office/powerpoint/2010/main" val="178941674"/>
      </p:ext>
    </p:extLst>
  </p:cSld>
  <p:clrMapOvr>
    <a:masterClrMapping/>
  </p:clrMapOvr>
  <p:transition advTm="62133">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GUIDSL</a:t>
            </a:r>
          </a:p>
          <a:p>
            <a:pPr marL="514350" indent="-514350">
              <a:buFont typeface="+mj-lt"/>
              <a:buAutoNum type="arabicPeriod"/>
            </a:pPr>
            <a:r>
              <a:rPr lang="en-US" dirty="0" smtClean="0"/>
              <a:t>Introduce Web GUIDSL</a:t>
            </a:r>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Tree>
    <p:custDataLst>
      <p:tags r:id="rId1"/>
    </p:custDataLst>
    <p:extLst>
      <p:ext uri="{BB962C8B-B14F-4D97-AF65-F5344CB8AC3E}">
        <p14:creationId xmlns:p14="http://schemas.microsoft.com/office/powerpoint/2010/main" val="999543467"/>
      </p:ext>
    </p:extLst>
  </p:cSld>
  <p:clrMapOvr>
    <a:masterClrMapping/>
  </p:clrMapOvr>
  <mc:AlternateContent xmlns:mc="http://schemas.openxmlformats.org/markup-compatibility/2006">
    <mc:Choice xmlns:p14="http://schemas.microsoft.com/office/powerpoint/2010/main" Requires="p14">
      <p:transition spd="slow" p14:dur="2000" advTm="44624"/>
    </mc:Choice>
    <mc:Fallback>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smtClean="0"/>
              <a:t>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extLst>
      <p:ext uri="{BB962C8B-B14F-4D97-AF65-F5344CB8AC3E}">
        <p14:creationId xmlns:p14="http://schemas.microsoft.com/office/powerpoint/2010/main" val="2592959943"/>
      </p:ext>
    </p:extLst>
  </p:cSld>
  <p:clrMapOvr>
    <a:masterClrMapping/>
  </p:clrMapOvr>
  <p:transition advTm="1389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129082"/>
            <a:ext cx="9144000" cy="4122728"/>
          </a:xfrm>
        </p:spPr>
      </p:pic>
    </p:spTree>
    <p:extLst>
      <p:ext uri="{BB962C8B-B14F-4D97-AF65-F5344CB8AC3E}">
        <p14:creationId xmlns:p14="http://schemas.microsoft.com/office/powerpoint/2010/main" val="3960265052"/>
      </p:ext>
    </p:extLst>
  </p:cSld>
  <p:clrMapOvr>
    <a:masterClrMapping/>
  </p:clrMapOvr>
  <mc:AlternateContent xmlns:mc="http://schemas.openxmlformats.org/markup-compatibility/2006">
    <mc:Choice xmlns:p14="http://schemas.microsoft.com/office/powerpoint/2010/main" Requires="p14">
      <p:transition spd="slow" p14:dur="2000" advTm="28180"/>
    </mc:Choice>
    <mc:Fallback>
      <p:transition spd="slow" advTm="2818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19.1|24.6"/>
</p:tagLst>
</file>

<file path=ppt/tags/tag11.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2.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3.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4.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3.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4.xml><?xml version="1.0" encoding="utf-8"?>
<p:tagLst xmlns:a="http://schemas.openxmlformats.org/drawingml/2006/main" xmlns:r="http://schemas.openxmlformats.org/officeDocument/2006/relationships" xmlns:p="http://schemas.openxmlformats.org/presentationml/2006/main">
  <p:tag name="TIMING" val="|1|5.7|1.5|1.1|2.2"/>
</p:tagLst>
</file>

<file path=ppt/tags/tag5.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6.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7.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8.xml><?xml version="1.0" encoding="utf-8"?>
<p:tagLst xmlns:a="http://schemas.openxmlformats.org/drawingml/2006/main" xmlns:r="http://schemas.openxmlformats.org/officeDocument/2006/relationships" xmlns:p="http://schemas.openxmlformats.org/presentationml/2006/main">
  <p:tag name="TIMING" val="|9|19.6|6.1"/>
</p:tagLst>
</file>

<file path=ppt/tags/tag9.xml><?xml version="1.0" encoding="utf-8"?>
<p:tagLst xmlns:a="http://schemas.openxmlformats.org/drawingml/2006/main" xmlns:r="http://schemas.openxmlformats.org/officeDocument/2006/relationships" xmlns:p="http://schemas.openxmlformats.org/presentationml/2006/main">
  <p:tag name="TIMING" val="|18.6|12.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18649</TotalTime>
  <Words>2576</Words>
  <Application>Microsoft Office PowerPoint</Application>
  <PresentationFormat>On-screen Show (4:3)</PresentationFormat>
  <Paragraphs>563</Paragraphs>
  <Slides>20</Slides>
  <Notes>20</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Office Theme</vt:lpstr>
      <vt:lpstr>Dijkstra1</vt:lpstr>
      <vt:lpstr>LectureTemplate</vt:lpstr>
      <vt:lpstr>1_LectureTemplate</vt:lpstr>
      <vt:lpstr>2_Dijkstra1</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cp:lastModifiedBy>
  <cp:revision>114</cp:revision>
  <dcterms:created xsi:type="dcterms:W3CDTF">2011-04-19T20:35:53Z</dcterms:created>
  <dcterms:modified xsi:type="dcterms:W3CDTF">2011-05-04T22:53:28Z</dcterms:modified>
</cp:coreProperties>
</file>