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2"/>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80"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209" autoAdjust="0"/>
    <p:restoredTop sz="76648" autoAdjust="0"/>
  </p:normalViewPr>
  <p:slideViewPr>
    <p:cSldViewPr snapToGrid="0">
      <p:cViewPr varScale="1">
        <p:scale>
          <a:sx n="58" d="100"/>
          <a:sy n="58" d="100"/>
        </p:scale>
        <p:origin x="-1170" y="-78"/>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r>
              <a:rPr lang="en-US" baseline="0" dirty="0" smtClean="0"/>
              <a:t>Our two main goals for this project were:</a:t>
            </a:r>
          </a:p>
          <a:p>
            <a:pPr marL="171450" indent="-171450">
              <a:buFont typeface="Arial" pitchFamily="34" charset="0"/>
              <a:buChar char="•"/>
            </a:pPr>
            <a:r>
              <a:rPr lang="en-US" baseline="0" dirty="0" smtClean="0"/>
              <a:t> to create a web application for </a:t>
            </a:r>
            <a:r>
              <a:rPr lang="en-US" baseline="0" dirty="0" err="1" smtClean="0"/>
              <a:t>GuiDsl</a:t>
            </a:r>
            <a:r>
              <a:rPr lang="en-US" baseline="0" dirty="0" smtClean="0"/>
              <a:t> and,</a:t>
            </a:r>
          </a:p>
          <a:p>
            <a:pPr marL="171450" indent="-171450">
              <a:buFont typeface="Arial" pitchFamily="34" charset="0"/>
              <a:buChar char="•"/>
            </a:pPr>
            <a:r>
              <a:rPr lang="en-US" baseline="0" dirty="0" smtClean="0"/>
              <a:t> to see how the GPL programs that are generated compare to other available java graph algorithm packages.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p14="http://schemas.microsoft.com/office/powerpoint/2010/main"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p14="http://schemas.microsoft.com/office/powerpoint/2010/main"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where we are going,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p14="http://schemas.microsoft.com/office/powerpoint/2010/main"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a:t>
            </a:r>
            <a:r>
              <a:rPr lang="en-US" i="1" baseline="0" dirty="0" smtClean="0"/>
              <a:t>v</a:t>
            </a:r>
            <a:r>
              <a:rPr lang="en-US" i="0" baseline="0" dirty="0" smtClean="0"/>
              <a:t>, in the component 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V-U.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p14="http://schemas.microsoft.com/office/powerpoint/2010/main"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p14="http://schemas.microsoft.com/office/powerpoint/2010/main"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p14="http://schemas.microsoft.com/office/powerpoint/2010/main"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p14="http://schemas.microsoft.com/office/powerpoint/2010/main"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t>
            </a:r>
            <a:r>
              <a:rPr lang="en-US" baseline="0" smtClean="0"/>
              <a:t>a single core 2.2Ghz </a:t>
            </a:r>
            <a:r>
              <a:rPr lang="en-US" baseline="0" dirty="0" smtClean="0"/>
              <a:t>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p14="http://schemas.microsoft.com/office/powerpoint/2010/main"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saw GPL used as an example</a:t>
            </a:r>
            <a:r>
              <a:rPr lang="en-US" baseline="0" dirty="0" smtClean="0"/>
              <a:t> of </a:t>
            </a:r>
            <a:r>
              <a:rPr lang="en-US" baseline="0" dirty="0" err="1" smtClean="0"/>
              <a:t>Kubes</a:t>
            </a:r>
            <a:r>
              <a:rPr lang="en-US" baseline="0" dirty="0" smtClean="0"/>
              <a:t> during the semester. A</a:t>
            </a:r>
            <a:r>
              <a:rPr lang="en-US" dirty="0" smtClean="0"/>
              <a:t>dding</a:t>
            </a:r>
            <a:r>
              <a:rPr lang="en-US" baseline="0" dirty="0" smtClean="0"/>
              <a:t> the different </a:t>
            </a:r>
            <a:r>
              <a:rPr lang="en-US" dirty="0" smtClean="0"/>
              <a:t>encodings of graphs that</a:t>
            </a:r>
            <a:r>
              <a:rPr lang="en-US" baseline="0" dirty="0" smtClean="0"/>
              <a:t> we just discussed</a:t>
            </a:r>
            <a:r>
              <a:rPr lang="en-US" dirty="0" smtClean="0"/>
              <a:t> produces a </a:t>
            </a:r>
            <a:r>
              <a:rPr lang="en-US" baseline="0" dirty="0" smtClean="0"/>
              <a:t>product line of product lines or a 2D </a:t>
            </a:r>
            <a:r>
              <a:rPr lang="en-US" baseline="0" dirty="0" err="1" smtClean="0"/>
              <a:t>Kube</a:t>
            </a:r>
            <a:r>
              <a:rPr lang="en-US" baseline="0" dirty="0" smtClean="0"/>
              <a:t>.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29EB-2AAB-41F4-9954-0F400B0EBD07}"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8303F-8CBC-4F7A-AC41-ABE98ABD730E}"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B979A-2BC2-4B8C-9BC3-CF1654907803}"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07B0B64C-9C68-4918-A340-CD06391E9DA2}"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71792C15-64B1-4108-8006-4908A00C4E3C}"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1F1E290-0338-4A40-BE88-BFED7129AF28}"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4CDE1D7B-E155-4D99-A790-52B020EE48DD}" type="datetime1">
              <a:rPr lang="en-US" smtClean="0">
                <a:solidFill>
                  <a:srgbClr val="000000"/>
                </a:solidFill>
              </a:rPr>
              <a:t>5/5/2011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ECE2FCAC-B052-415C-BC03-27EA38BF1838}" type="datetime1">
              <a:rPr lang="en-US" smtClean="0">
                <a:solidFill>
                  <a:srgbClr val="000000"/>
                </a:solidFill>
              </a:rPr>
              <a:t>5/5/2011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52C2A8-689A-4AD9-B226-E0C52CB452AD}" type="datetime1">
              <a:rPr lang="en-US" smtClean="0">
                <a:solidFill>
                  <a:srgbClr val="000000"/>
                </a:solidFill>
              </a:rPr>
              <a:t>5/5/2011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2EA0378F-7453-4FEB-9527-CB9A888CDE18}"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D13C06B-5BC8-4B22-85E1-9AAEBFD1AB14}"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A6332-3C20-4DEB-A605-0833B6B4FCFB}"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5447130-8FFD-4D78-882D-ECC4CB851EE7}"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1941F86-57E2-4D23-AC80-999A596B40D9}"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CA4D0DEC-04E9-4DC1-A201-5C82BEB09E7C}"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C8FDCAFE-BF10-4924-BB41-747BD4726B62}" type="datetime1">
              <a:rPr lang="en-US" altLang="en-US" smtClean="0">
                <a:solidFill>
                  <a:srgbClr val="000000"/>
                </a:solidFill>
              </a:rPr>
              <a:t>5/5/2011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2CEB9D-3EF7-40FF-A96A-C42DA4AD6FE8}" type="datetime1">
              <a:rPr lang="en-US" altLang="en-US" smtClean="0">
                <a:solidFill>
                  <a:srgbClr val="000000"/>
                </a:solidFill>
              </a:rPr>
              <a:t>5/5/2011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D0849E04-93A2-4784-A6AD-81383933CFB8}"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040D8DF2-AD86-4E11-B075-22704C516D3C}"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5BEC4458-B9C2-42B0-9BE1-262244016D5C}"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01BE83-546B-4A3D-88D2-2AF77CDCCC1B}" type="datetime1">
              <a:rPr lang="en-US" altLang="en-US" smtClean="0">
                <a:solidFill>
                  <a:srgbClr val="000000"/>
                </a:solidFill>
              </a:rPr>
              <a:t>5/5/2011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354FFCD-0AF2-406B-99F7-2F358AD93D59}"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31DAD-172B-4E69-8D23-B7D7A2F50567}" type="datetime1">
              <a:rPr lang="en-US" smtClean="0"/>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36853EA2-10C8-494C-A24D-5542E4AD88D2}" type="datetime1">
              <a:rPr lang="en-US" altLang="en-US" smtClean="0">
                <a:solidFill>
                  <a:srgbClr val="000000"/>
                </a:solidFill>
              </a:rPr>
              <a:t>5/5/2011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BA6B87F-3BCE-4E26-AFFA-0C402C8869EB}" type="datetime1">
              <a:rPr lang="en-US" altLang="en-US" smtClean="0">
                <a:solidFill>
                  <a:srgbClr val="000000"/>
                </a:solidFill>
              </a:rPr>
              <a:t>5/5/2011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239EAD38-7EB2-4C8C-8C4A-57215085AD35}"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4A3E7C34-C489-49CE-91B6-618D708E89EB}"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223D2C4-75B6-49A7-9482-CEB67276B58B}"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D7CFE72-D278-49D8-90DF-B853070D64DC}" type="datetime1">
              <a:rPr lang="en-US" smtClean="0">
                <a:solidFill>
                  <a:srgbClr val="000000"/>
                </a:solidFill>
              </a:rPr>
              <a:t>5/5/2011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58178C62-5ABD-4BF4-A743-13CAF4874C9A}" type="datetime1">
              <a:rPr lang="en-US" smtClean="0">
                <a:solidFill>
                  <a:srgbClr val="000000"/>
                </a:solidFill>
              </a:rPr>
              <a:t>5/5/2011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AE3B65A7-C416-413F-B805-7650CC3D3760}" type="datetime1">
              <a:rPr lang="en-US" smtClean="0">
                <a:solidFill>
                  <a:srgbClr val="000000"/>
                </a:solidFill>
              </a:rPr>
              <a:t>5/5/2011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947B220-25FB-4A0A-95AB-D2D82E0D200A}" type="datetime1">
              <a:rPr lang="en-US" smtClean="0">
                <a:solidFill>
                  <a:srgbClr val="000000"/>
                </a:solidFill>
              </a:rPr>
              <a:t>5/5/2011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8BE76B2A-7EEE-4AFB-B340-545F64F51589}" type="datetime1">
              <a:rPr lang="en-US" altLang="en-US" smtClean="0">
                <a:solidFill>
                  <a:srgbClr val="000000"/>
                </a:solidFill>
              </a:rPr>
              <a:t>5/5/2011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5A356-2F63-4105-8714-AC4A9EEFE212}"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B875-2831-459E-B2BF-B54CBC43BCEB}"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A8BDF-BDD6-40E2-8658-6AD50810EF1C}"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357E5-00A1-4128-8C78-3C7FF257DCF5}"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CB77D-D7B7-4D9D-8E57-B9F32EDEBC43}"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6706D-0693-4F05-BE09-D684A23D02CD}" type="datetime1">
              <a:rPr lang="en-US" smtClean="0">
                <a:solidFill>
                  <a:prstClr val="black">
                    <a:tint val="75000"/>
                  </a:prstClr>
                </a:solidFill>
              </a:rPr>
              <a:t>5/5/2011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62CAA-A5EB-49C1-A5AF-B0F86E630565}" type="datetime1">
              <a:rPr lang="en-US" smtClean="0">
                <a:solidFill>
                  <a:prstClr val="black">
                    <a:tint val="75000"/>
                  </a:prstClr>
                </a:solidFill>
              </a:rPr>
              <a:t>5/5/2011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D02EC-E074-4F41-A134-095197975EA0}" type="datetime1">
              <a:rPr lang="en-US" smtClean="0">
                <a:solidFill>
                  <a:prstClr val="black">
                    <a:tint val="75000"/>
                  </a:prstClr>
                </a:solidFill>
              </a:rPr>
              <a:t>5/5/2011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3D93-8C53-4DCF-81CB-D5093727D378}"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9B5D-8677-4FD7-A87F-2E98F0ACE563}"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86235-4D5C-4B7E-8EF6-3850D50BE1C3}"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14585-9316-4806-A96B-EBEEAE7ABEC0}" type="datetime1">
              <a:rPr lang="en-US" smtClean="0"/>
              <a:t>5/5/2011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3FE80-5F74-477C-A32F-A54C7E33B486}"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E1F24-4FF1-45C0-8D7F-80E17B06BA57}"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91C4E-FAEC-4376-B703-CBA54A301247}"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41732-391C-49EA-A0EE-968A3893F9EA}"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9E994-CB5B-49F7-B2C2-42928ED83AB7}"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2CEEA-F1E7-41DA-9653-6D1A7CFE5EA3}" type="datetime1">
              <a:rPr lang="en-US" smtClean="0">
                <a:solidFill>
                  <a:prstClr val="black">
                    <a:tint val="75000"/>
                  </a:prstClr>
                </a:solidFill>
              </a:rPr>
              <a:t>5/5/2011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93A27-B44C-4D1C-975F-B90A3EDECE98}" type="datetime1">
              <a:rPr lang="en-US" smtClean="0">
                <a:solidFill>
                  <a:prstClr val="black">
                    <a:tint val="75000"/>
                  </a:prstClr>
                </a:solidFill>
              </a:rPr>
              <a:t>5/5/2011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C3-C2E2-44B8-AED7-7BFA8609CB6B}" type="datetime1">
              <a:rPr lang="en-US" smtClean="0">
                <a:solidFill>
                  <a:prstClr val="black">
                    <a:tint val="75000"/>
                  </a:prstClr>
                </a:solidFill>
              </a:rPr>
              <a:t>5/5/2011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2D0F-0E62-4F88-8547-0895E1E5F6A1}"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1889A-6E99-4A5B-995C-02A90B40DE59}" type="datetime1">
              <a:rPr lang="en-US" smtClean="0">
                <a:solidFill>
                  <a:prstClr val="black">
                    <a:tint val="75000"/>
                  </a:prstClr>
                </a:solidFill>
              </a:rPr>
              <a:t>5/5/2011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515D3-B5C2-484C-84B5-45BA85895FE9}" type="datetime1">
              <a:rPr lang="en-US" smtClean="0"/>
              <a:t>5/5/2011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93950-E630-4C2D-A1A2-9879C4FD86CB}"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235A1-520F-4EB1-A56E-36CE8950A7BF}"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69837-D5D2-4D78-8887-B17CA5689823}" type="datetime1">
              <a:rPr lang="en-US" smtClean="0"/>
              <a:t>5/5/2011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013CF-7283-4690-8D3A-CA168197D2FE}"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92E6D-A2A8-4441-917A-55612E14A47C}" type="datetime1">
              <a:rPr lang="en-US" smtClean="0"/>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71F8-0C7E-4DC0-90E2-3A92C74B60F0}" type="datetime1">
              <a:rPr lang="en-US" smtClean="0"/>
              <a:t>5/5/2011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0C37B6A9-8555-4494-B4F8-D50BFDD2657E}" type="datetime1">
              <a:rPr lang="en-US" smtClean="0">
                <a:solidFill>
                  <a:srgbClr val="000000"/>
                </a:solidFill>
              </a:rPr>
              <a:t>5/5/2011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6C1AFD33-C578-412A-A1DD-8F825DC4A981}" type="datetime1">
              <a:rPr lang="en-US" altLang="en-US" smtClean="0">
                <a:solidFill>
                  <a:srgbClr val="000000"/>
                </a:solidFill>
              </a:rPr>
              <a:t>5/5/2011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1E5C55E9-3288-4ADC-97E0-70C5D3CACD63}" type="datetime1">
              <a:rPr lang="en-US" altLang="en-US" smtClean="0">
                <a:solidFill>
                  <a:srgbClr val="000000"/>
                </a:solidFill>
              </a:rPr>
              <a:t>5/5/2011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1CFF79EE-C5A4-42DB-984A-BF5BCD07145F}" type="datetime1">
              <a:rPr lang="en-US" smtClean="0">
                <a:solidFill>
                  <a:srgbClr val="000000"/>
                </a:solidFill>
              </a:rPr>
              <a:t>5/5/2011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35C-6BB6-4103-B2E6-F94E99831E7D}"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94CB-2529-482C-8CDD-5CCBFB374915}" type="datetime1">
              <a:rPr lang="en-US" smtClean="0">
                <a:solidFill>
                  <a:prstClr val="black">
                    <a:tint val="75000"/>
                  </a:prstClr>
                </a:solidFill>
              </a:rPr>
              <a:t>5/5/2011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GuiDsl</a:t>
            </a:r>
            <a:r>
              <a:rPr lang="en-US" dirty="0" smtClean="0"/>
              <a:t> for GPL</a:t>
            </a:r>
            <a:endParaRPr lang="en-US" dirty="0"/>
          </a:p>
        </p:txBody>
      </p:sp>
      <p:sp>
        <p:nvSpPr>
          <p:cNvPr id="3" name="Subtitle 2"/>
          <p:cNvSpPr>
            <a:spLocks noGrp="1"/>
          </p:cNvSpPr>
          <p:nvPr>
            <p:ph type="subTitle" idx="1"/>
          </p:nvPr>
        </p:nvSpPr>
        <p:spPr/>
        <p:txBody>
          <a:bodyPr/>
          <a:lstStyle/>
          <a:p>
            <a:r>
              <a:rPr lang="en-US" dirty="0" smtClean="0"/>
              <a:t>Samuel Palmer</a:t>
            </a:r>
          </a:p>
          <a:p>
            <a:r>
              <a:rPr lang="en-US" dirty="0" smtClean="0"/>
              <a:t>Joe </a:t>
            </a:r>
            <a:r>
              <a:rPr lang="en-US" dirty="0" err="1" smtClean="0"/>
              <a:t>Elizondo</a:t>
            </a:r>
            <a:endParaRPr lang="en-US" dirty="0"/>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
        <p:nvSpPr>
          <p:cNvPr id="5" name="Slide Number Placeholder 4"/>
          <p:cNvSpPr>
            <a:spLocks noGrp="1"/>
          </p:cNvSpPr>
          <p:nvPr>
            <p:ph type="sldNum" sz="quarter" idx="12"/>
          </p:nvPr>
        </p:nvSpPr>
        <p:spPr/>
        <p:txBody>
          <a:bodyPr/>
          <a:lstStyle/>
          <a:p>
            <a:fld id="{DC08CC2A-15E8-4BDA-92CE-5B6338BCF854}" type="slidenum">
              <a:rPr lang="en-US" smtClean="0"/>
              <a:pPr/>
              <a:t>1</a:t>
            </a:fld>
            <a:endParaRPr lang="en-US"/>
          </a:p>
        </p:txBody>
      </p:sp>
    </p:spTree>
    <p:extLst>
      <p:ext uri="{BB962C8B-B14F-4D97-AF65-F5344CB8AC3E}">
        <p14:creationId xmlns:p14="http://schemas.microsoft.com/office/powerpoint/2010/main" val="1311003378"/>
      </p:ext>
    </p:extLst>
  </p:cSld>
  <p:clrMapOvr>
    <a:masterClrMapping/>
  </p:clrMapOvr>
  <mc:AlternateContent xmlns:mc="http://schemas.openxmlformats.org/markup-compatibility/2006" xmlns:p14="http://schemas.microsoft.com/office/powerpoint/2010/main">
    <mc:Choice Requires="p14">
      <p:transition spd="slow" p14:dur="2000" advTm="13652"/>
    </mc:Choice>
    <mc:Fallback xmlns="">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
        <p:nvSpPr>
          <p:cNvPr id="53" name="Slide Number Placeholder 52"/>
          <p:cNvSpPr>
            <a:spLocks noGrp="1"/>
          </p:cNvSpPr>
          <p:nvPr>
            <p:ph type="sldNum" sz="quarter" idx="12"/>
          </p:nvPr>
        </p:nvSpPr>
        <p:spPr/>
        <p:txBody>
          <a:bodyPr/>
          <a:lstStyle/>
          <a:p>
            <a:fld id="{9D4DBCAF-AB58-4772-8482-8241D0C927CE}"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
        <p:nvSpPr>
          <p:cNvPr id="28" name="Slide Number Placeholder 27"/>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a:t>
            </a:r>
            <a:r>
              <a:rPr lang="en-US" dirty="0" err="1" smtClean="0"/>
              <a:t>GuiDsl</a:t>
            </a:r>
            <a:endParaRPr lang="en-US" dirty="0" smtClean="0"/>
          </a:p>
          <a:p>
            <a:pPr marL="514350" indent="-514350">
              <a:buFont typeface="+mj-lt"/>
              <a:buAutoNum type="arabicPeriod"/>
            </a:pPr>
            <a:r>
              <a:rPr lang="en-US" dirty="0" smtClean="0"/>
              <a:t>Introduce </a:t>
            </a:r>
            <a:r>
              <a:rPr lang="en-US" dirty="0" err="1" smtClean="0"/>
              <a:t>WebGuiDsl</a:t>
            </a:r>
            <a:endParaRPr lang="en-US" dirty="0" smtClean="0"/>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
        <p:nvSpPr>
          <p:cNvPr id="4" name="Slide Number Placeholder 3"/>
          <p:cNvSpPr>
            <a:spLocks noGrp="1"/>
          </p:cNvSpPr>
          <p:nvPr>
            <p:ph type="sldNum" sz="quarter" idx="12"/>
          </p:nvPr>
        </p:nvSpPr>
        <p:spPr/>
        <p:txBody>
          <a:bodyPr/>
          <a:lstStyle/>
          <a:p>
            <a:fld id="{DC08CC2A-15E8-4BDA-92CE-5B6338BCF854}" type="slidenum">
              <a:rPr lang="en-US" smtClean="0"/>
              <a:pPr/>
              <a:t>2</a:t>
            </a:fld>
            <a:endParaRPr lang="en-US"/>
          </a:p>
        </p:txBody>
      </p:sp>
    </p:spTree>
    <p:custDataLst>
      <p:tags r:id="rId1"/>
    </p:custDataLst>
    <p:extLst>
      <p:ext uri="{BB962C8B-B14F-4D97-AF65-F5344CB8AC3E}">
        <p14:creationId xmlns:p14="http://schemas.microsoft.com/office/powerpoint/2010/main" val="999543467"/>
      </p:ext>
    </p:extLst>
  </p:cSld>
  <p:clrMapOvr>
    <a:masterClrMapping/>
  </p:clrMapOvr>
  <mc:AlternateContent xmlns:mc="http://schemas.openxmlformats.org/markup-compatibility/2006" xmlns:p14="http://schemas.microsoft.com/office/powerpoint/2010/main">
    <mc:Choice Requires="p14">
      <p:transition spd="slow" p14:dur="2000" advTm="44624"/>
    </mc:Choice>
    <mc:Fallback xmlns="">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
        <p:nvSpPr>
          <p:cNvPr id="35" name="Slide Number Placeholder 3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
        <p:nvSpPr>
          <p:cNvPr id="66" name="Slide Number Placeholder 6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21</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
        <p:nvSpPr>
          <p:cNvPr id="56" name="Slide Number Placeholder 5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23</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
        <p:nvSpPr>
          <p:cNvPr id="20" name="Slide Number Placeholder 19"/>
          <p:cNvSpPr>
            <a:spLocks noGrp="1"/>
          </p:cNvSpPr>
          <p:nvPr>
            <p:ph type="sldNum" sz="quarter" idx="12"/>
          </p:nvPr>
        </p:nvSpPr>
        <p:spPr/>
        <p:txBody>
          <a:bodyPr/>
          <a:lstStyle/>
          <a:p>
            <a:fld id="{9D4DBCAF-AB58-4772-8482-8241D0C927CE}" type="slidenum">
              <a:rPr lang="en-US" smtClean="0">
                <a:solidFill>
                  <a:prstClr val="black">
                    <a:tint val="75000"/>
                  </a:prstClr>
                </a:solidFill>
              </a:rPr>
              <a:pPr/>
              <a:t>28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
        <p:nvSpPr>
          <p:cNvPr id="11" name="Slide Number Placeholder 10"/>
          <p:cNvSpPr>
            <a:spLocks noGrp="1"/>
          </p:cNvSpPr>
          <p:nvPr>
            <p:ph type="sldNum" sz="quarter" idx="12"/>
          </p:nvPr>
        </p:nvSpPr>
        <p:spPr/>
        <p:txBody>
          <a:bodyPr/>
          <a:lstStyle/>
          <a:p>
            <a:fld id="{9D4DBCAF-AB58-4772-8482-8241D0C927CE}"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129082"/>
            <a:ext cx="9144000" cy="4122728"/>
          </a:xfrm>
        </p:spPr>
      </p:pic>
      <p:sp>
        <p:nvSpPr>
          <p:cNvPr id="4" name="Slide Number Placeholder 3"/>
          <p:cNvSpPr>
            <a:spLocks noGrp="1"/>
          </p:cNvSpPr>
          <p:nvPr>
            <p:ph type="sldNum" sz="quarter" idx="12"/>
          </p:nvPr>
        </p:nvSpPr>
        <p:spPr/>
        <p:txBody>
          <a:bodyPr/>
          <a:lstStyle/>
          <a:p>
            <a:fld id="{DC08CC2A-15E8-4BDA-92CE-5B6338BCF854}" type="slidenum">
              <a:rPr lang="en-US" smtClean="0"/>
              <a:pPr/>
              <a:t>3</a:t>
            </a:fld>
            <a:endParaRPr lang="en-US"/>
          </a:p>
        </p:txBody>
      </p:sp>
    </p:spTree>
    <p:extLst>
      <p:ext uri="{BB962C8B-B14F-4D97-AF65-F5344CB8AC3E}">
        <p14:creationId xmlns:p14="http://schemas.microsoft.com/office/powerpoint/2010/main" val="3960265052"/>
      </p:ext>
    </p:extLst>
  </p:cSld>
  <p:clrMapOvr>
    <a:masterClrMapping/>
  </p:clrMapOvr>
  <mc:AlternateContent xmlns:mc="http://schemas.openxmlformats.org/markup-compatibility/2006" xmlns:p14="http://schemas.microsoft.com/office/powerpoint/2010/main">
    <mc:Choice Requires="p14">
      <p:transition spd="slow" p14:dur="2000" advTm="28180"/>
    </mc:Choice>
    <mc:Fallback xmlns="">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algorithms with the provided 500 vertex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9D4DBCAF-AB58-4772-8482-8241D0C927CE}" type="slidenum">
              <a:rPr lang="en-US" smtClean="0">
                <a:solidFill>
                  <a:prstClr val="black">
                    <a:tint val="75000"/>
                  </a:prstClr>
                </a:solidFill>
              </a:rPr>
              <a:pPr/>
              <a:t>34</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
        <p:nvSpPr>
          <p:cNvPr id="25" name="Slide Number Placeholder 24"/>
          <p:cNvSpPr>
            <a:spLocks noGrp="1"/>
          </p:cNvSpPr>
          <p:nvPr>
            <p:ph type="sldNum" sz="quarter" idx="12"/>
          </p:nvPr>
        </p:nvSpPr>
        <p:spPr/>
        <p:txBody>
          <a:bodyPr/>
          <a:lstStyle/>
          <a:p>
            <a:pPr>
              <a:defRPr/>
            </a:pPr>
            <a:r>
              <a:rPr lang="en-US" altLang="en-US" smtClean="0">
                <a:solidFill>
                  <a:srgbClr val="000000"/>
                </a:solidFill>
              </a:rPr>
              <a:t>tools-</a:t>
            </a:r>
            <a:fld id="{90D445F5-D018-4C12-BE9A-7A5A97B7893B}" type="slidenum">
              <a:rPr lang="en-US" altLang="en-US" smtClean="0">
                <a:solidFill>
                  <a:srgbClr val="000000"/>
                </a:solidFill>
              </a:rPr>
              <a:pPr>
                <a:defRPr/>
              </a:pPr>
              <a:t>5</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10.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1.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2.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3.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3.xml><?xml version="1.0" encoding="utf-8"?>
<p:tagLst xmlns:a="http://schemas.openxmlformats.org/drawingml/2006/main" xmlns:r="http://schemas.openxmlformats.org/officeDocument/2006/relationships" xmlns:p="http://schemas.openxmlformats.org/presentationml/2006/main">
  <p:tag name="TIMING" val="|1|5.7|1.5|1.1|2.2"/>
</p:tagLst>
</file>

<file path=ppt/tags/tag4.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5.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6.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7.xml><?xml version="1.0" encoding="utf-8"?>
<p:tagLst xmlns:a="http://schemas.openxmlformats.org/drawingml/2006/main" xmlns:r="http://schemas.openxmlformats.org/officeDocument/2006/relationships" xmlns:p="http://schemas.openxmlformats.org/presentationml/2006/main">
  <p:tag name="TIMING" val="|9|19.6|6.1"/>
</p:tagLst>
</file>

<file path=ppt/tags/tag8.xml><?xml version="1.0" encoding="utf-8"?>
<p:tagLst xmlns:a="http://schemas.openxmlformats.org/drawingml/2006/main" xmlns:r="http://schemas.openxmlformats.org/officeDocument/2006/relationships" xmlns:p="http://schemas.openxmlformats.org/presentationml/2006/main">
  <p:tag name="TIMING" val="|18.6|12.5|3"/>
</p:tagLst>
</file>

<file path=ppt/tags/tag9.xml><?xml version="1.0" encoding="utf-8"?>
<p:tagLst xmlns:a="http://schemas.openxmlformats.org/drawingml/2006/main" xmlns:r="http://schemas.openxmlformats.org/officeDocument/2006/relationships" xmlns:p="http://schemas.openxmlformats.org/presentationml/2006/main">
  <p:tag name="TIMING" val="|19.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18791</TotalTime>
  <Words>4139</Words>
  <Application>Microsoft Office PowerPoint</Application>
  <PresentationFormat>On-screen Show (4:3)</PresentationFormat>
  <Paragraphs>741</Paragraphs>
  <Slides>34</Slides>
  <Notes>33</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PowerPoint Presentation</vt:lpstr>
      <vt:lpstr>PowerPoint Presentation</vt:lpstr>
      <vt:lpstr>PowerPoint Presentation</vt:lpstr>
      <vt:lpstr>PowerPoint Presentation</vt:lpstr>
      <vt:lpstr>PowerPoint Presentation</vt:lpstr>
      <vt:lpstr>Conclusions</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cp:lastModifiedBy>
  <cp:revision>122</cp:revision>
  <dcterms:created xsi:type="dcterms:W3CDTF">2011-04-19T20:35:53Z</dcterms:created>
  <dcterms:modified xsi:type="dcterms:W3CDTF">2011-05-05T16:33:37Z</dcterms:modified>
</cp:coreProperties>
</file>