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0" r:id="rId3"/>
    <p:sldId id="258" r:id="rId4"/>
    <p:sldId id="259" r:id="rId5"/>
    <p:sldId id="266" r:id="rId6"/>
    <p:sldId id="267" r:id="rId7"/>
    <p:sldId id="257"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7457" autoAdjust="0"/>
    <p:restoredTop sz="49462" autoAdjust="0"/>
  </p:normalViewPr>
  <p:slideViewPr>
    <p:cSldViewPr snapToObjects="1">
      <p:cViewPr varScale="1">
        <p:scale>
          <a:sx n="21" d="100"/>
          <a:sy n="21" d="100"/>
        </p:scale>
        <p:origin x="-31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1956B-DC5B-4979-9B06-748A0538A2C7}" type="datetimeFigureOut">
              <a:rPr lang="en-US" smtClean="0"/>
              <a:pPr/>
              <a:t>4/28/2011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22314-6588-4D35-B84D-1FB9C9EAAB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pPr/>
              <a:t>4/28/2011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pPr/>
              <a:t>4/28/2011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pPr/>
              <a:t>4/28/2011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pPr/>
              <a:t>4/28/2011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pPr/>
              <a:t>4/28/2011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4/28/2011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4/28/2011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pPr/>
              <a:t>4/28/2011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Joe’s intro to GPL slides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t>Currently</a:t>
            </a:r>
          </a:p>
          <a:p>
            <a:pPr algn="ctr"/>
            <a:r>
              <a:rPr lang="en-US" dirty="0" smtClean="0"/>
              <a:t>Non-Existent </a:t>
            </a:r>
          </a:p>
          <a:p>
            <a:pPr algn="ctr"/>
            <a:r>
              <a:rPr lang="en-US" dirty="0" smtClean="0"/>
              <a:t>Tool</a:t>
            </a:r>
            <a:endParaRPr lang="en-US" dirty="0"/>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t>mymodel.m</a:t>
            </a:r>
            <a:endParaRPr lang="en-US" dirty="0"/>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t>mymodel.html</a:t>
            </a:r>
            <a:endParaRPr lang="en-US" dirty="0"/>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t>validatemymodel.js</a:t>
            </a:r>
            <a:endParaRPr lang="en-US" dirty="0"/>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a:t>
            </a:r>
            <a:r>
              <a:rPr lang="en-US" dirty="0" smtClean="0"/>
              <a:t>2D </a:t>
            </a:r>
            <a:r>
              <a:rPr lang="en-US" dirty="0" smtClean="0"/>
              <a:t>JSON </a:t>
            </a:r>
            <a:r>
              <a:rPr lang="en-US" dirty="0" smtClean="0"/>
              <a:t>array consisting of variable values (set/not set) and reasons for the values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t>Server</a:t>
            </a:r>
            <a:r>
              <a:rPr lang="en-US" dirty="0" smtClean="0"/>
              <a:t/>
            </a:r>
            <a:br>
              <a:rPr lang="en-US" dirty="0" smtClean="0"/>
            </a:br>
            <a:endParaRPr lang="en-US" sz="1200" dirty="0"/>
          </a:p>
        </p:txBody>
      </p:sp>
      <p:grpSp>
        <p:nvGrpSpPr>
          <p:cNvPr id="11"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t>webguidsl.cgi</a:t>
              </a:r>
            </a:p>
            <a:p>
              <a:pPr algn="ctr"/>
              <a:r>
                <a:rPr lang="en-US" sz="1200" dirty="0" smtClean="0"/>
                <a:t>(Python CGI script)</a:t>
              </a:r>
              <a:r>
                <a:rPr lang="en-US" dirty="0" smtClean="0"/>
                <a:t/>
              </a:r>
              <a:br>
                <a:rPr lang="en-US" dirty="0" smtClean="0"/>
              </a:br>
              <a:endParaRPr lang="en-US" sz="1200" dirty="0"/>
            </a:p>
          </p:txBody>
        </p:sp>
      </p:grpSp>
      <p:grpSp>
        <p:nvGrpSpPr>
          <p:cNvPr id="1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t>GuiDsl</a:t>
              </a:r>
              <a:endParaRPr lang="en-US" sz="1600" dirty="0" smtClean="0"/>
            </a:p>
            <a:p>
              <a:pPr algn="ctr"/>
              <a:r>
                <a:rPr lang="en-US" sz="1150" dirty="0" smtClean="0"/>
                <a:t>(new </a:t>
              </a:r>
              <a:r>
                <a:rPr lang="en-US" sz="1150" dirty="0" err="1" smtClean="0"/>
                <a:t>WebTool</a:t>
              </a:r>
              <a:r>
                <a:rPr lang="en-US" sz="1150" dirty="0"/>
                <a:t> </a:t>
              </a:r>
              <a:r>
                <a:rPr lang="en-US" sz="1150" dirty="0" smtClean="0"/>
                <a:t>feature and SAT solver)</a:t>
              </a:r>
              <a:r>
                <a:rPr lang="en-US" dirty="0" smtClean="0"/>
                <a:t/>
              </a:r>
              <a:br>
                <a:rPr lang="en-US" dirty="0" smtClean="0"/>
              </a:br>
              <a:endParaRPr lang="en-US" sz="1200" dirty="0"/>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t>WebGuiDsl</a:t>
            </a:r>
            <a:endParaRPr lang="en-US" sz="2000" dirty="0" smtClean="0"/>
          </a:p>
          <a:p>
            <a:pPr algn="ctr"/>
            <a:r>
              <a:rPr lang="en-US" sz="1200" dirty="0" smtClean="0"/>
              <a:t>(Java Program)</a:t>
            </a:r>
            <a:r>
              <a:rPr lang="en-US" dirty="0" smtClean="0"/>
              <a:t/>
            </a:r>
            <a:br>
              <a:rPr lang="en-US" dirty="0" smtClean="0"/>
            </a:br>
            <a:endParaRPr lang="en-US" sz="1200" dirty="0"/>
          </a:p>
        </p:txBody>
      </p:sp>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t>webguidsl.js</a:t>
            </a:r>
            <a:endParaRPr lang="en-US" sz="2000" dirty="0"/>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t>Client</a:t>
            </a:r>
            <a:endParaRPr lang="en-US" sz="1200" dirty="0"/>
          </a:p>
        </p:txBody>
      </p:sp>
      <p:grpSp>
        <p:nvGrpSpPr>
          <p:cNvPr id="77"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t>Set features and reasons</a:t>
              </a:r>
              <a:endParaRPr lang="en-US" sz="1250" dirty="0"/>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t>xhtml2html</a:t>
            </a:r>
            <a:r>
              <a:rPr lang="en-US" dirty="0" smtClean="0"/>
              <a:t/>
            </a:r>
            <a:br>
              <a:rPr lang="en-US" dirty="0" smtClean="0"/>
            </a:br>
            <a:endParaRPr lang="en-US" sz="1200" dirty="0"/>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t>javac</a:t>
            </a:r>
            <a:r>
              <a:rPr lang="en-US" dirty="0" smtClean="0"/>
              <a:t/>
            </a:r>
            <a:br>
              <a:rPr lang="en-US" dirty="0" smtClean="0"/>
            </a:br>
            <a:endParaRPr lang="en-US" sz="1200" dirty="0"/>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t>composer</a:t>
            </a:r>
            <a:r>
              <a:rPr lang="en-US" dirty="0" smtClean="0"/>
              <a:t/>
            </a:r>
            <a:br>
              <a:rPr lang="en-US" dirty="0" smtClean="0"/>
            </a:br>
            <a:endParaRPr lang="en-US" sz="1200" dirty="0"/>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t>jak2java</a:t>
            </a:r>
            <a:r>
              <a:rPr lang="en-US" dirty="0" smtClean="0"/>
              <a:t/>
            </a:r>
            <a:br>
              <a:rPr lang="en-US" dirty="0" smtClean="0"/>
            </a:br>
            <a:endParaRPr lang="en-US" sz="1200" dirty="0"/>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t>User selected</a:t>
              </a:r>
            </a:p>
            <a:p>
              <a:pPr algn="ctr"/>
              <a:r>
                <a:rPr lang="en-US" sz="1300" dirty="0" smtClean="0"/>
                <a:t>features</a:t>
              </a:r>
              <a:endParaRPr lang="en-US" sz="1300" dirty="0"/>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wants to compose GPL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pSp>
        <p:nvGrpSpPr>
          <p:cNvPr id="48"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t>All selected</a:t>
              </a:r>
            </a:p>
            <a:p>
              <a:pPr algn="ctr"/>
              <a:r>
                <a:rPr lang="en-US" sz="1300" dirty="0" smtClean="0"/>
                <a:t>features</a:t>
              </a:r>
              <a:endParaRPr lang="en-US" sz="1300" dirty="0"/>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t>compose.cgi</a:t>
            </a:r>
          </a:p>
          <a:p>
            <a:pPr algn="ctr"/>
            <a:r>
              <a:rPr lang="en-US" sz="1200" dirty="0" smtClean="0"/>
              <a:t>(Python CGI script)</a:t>
            </a:r>
            <a:r>
              <a:rPr lang="en-US" dirty="0" smtClean="0"/>
              <a:t/>
            </a:r>
            <a:br>
              <a:rPr lang="en-US" dirty="0" smtClean="0"/>
            </a:br>
            <a:endParaRPr lang="en-US" sz="1200" dirty="0"/>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83"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t>Zip of all output</a:t>
              </a:r>
              <a:endParaRPr lang="en-US" sz="1300" dirty="0"/>
            </a:p>
          </p:txBody>
        </p:sp>
      </p:gr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BlockUI</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jQuery</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plugin</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0-#ppt_w/2"/>
                                          </p:val>
                                        </p:tav>
                                        <p:tav tm="100000">
                                          <p:val>
                                            <p:strVal val="#ppt_x"/>
                                          </p:val>
                                        </p:tav>
                                      </p:tavLst>
                                    </p:anim>
                                    <p:anim calcmode="lin" valueType="num">
                                      <p:cBhvr additive="base">
                                        <p:cTn id="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1+#ppt_w/2"/>
                                          </p:val>
                                        </p:tav>
                                        <p:tav tm="100000">
                                          <p:val>
                                            <p:strVal val="#ppt_x"/>
                                          </p:val>
                                        </p:tav>
                                      </p:tavLst>
                                    </p:anim>
                                    <p:anim calcmode="lin" valueType="num">
                                      <p:cBhvr additive="base">
                                        <p:cTn id="45"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77"/>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1"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0-#ppt_w/2"/>
                                          </p:val>
                                        </p:tav>
                                        <p:tav tm="100000">
                                          <p:val>
                                            <p:strVal val="#ppt_x"/>
                                          </p:val>
                                        </p:tav>
                                      </p:tavLst>
                                    </p:anim>
                                    <p:anim calcmode="lin" valueType="num">
                                      <p:cBhvr additive="base">
                                        <p:cTn id="8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48"/>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1+#ppt_w/2"/>
                                          </p:val>
                                        </p:tav>
                                        <p:tav tm="100000">
                                          <p:val>
                                            <p:strVal val="#ppt_x"/>
                                          </p:val>
                                        </p:tav>
                                      </p:tavLst>
                                    </p:anim>
                                    <p:anim calcmode="lin" valueType="num">
                                      <p:cBhvr additive="base">
                                        <p:cTn id="11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82"/>
                                        </p:tgtEl>
                                        <p:attrNameLst>
                                          <p:attrName>style.visibility</p:attrName>
                                        </p:attrNameLst>
                                      </p:cBhvr>
                                      <p:to>
                                        <p:strVal val="visible"/>
                                      </p:to>
                                    </p:set>
                                    <p:anim calcmode="lin" valueType="num">
                                      <p:cBhvr>
                                        <p:cTn id="118" dur="500" fill="hold"/>
                                        <p:tgtEl>
                                          <p:spTgt spid="82"/>
                                        </p:tgtEl>
                                        <p:attrNameLst>
                                          <p:attrName>ppt_w</p:attrName>
                                        </p:attrNameLst>
                                      </p:cBhvr>
                                      <p:tavLst>
                                        <p:tav tm="0">
                                          <p:val>
                                            <p:fltVal val="0"/>
                                          </p:val>
                                        </p:tav>
                                        <p:tav tm="100000">
                                          <p:val>
                                            <p:strVal val="#ppt_w"/>
                                          </p:val>
                                        </p:tav>
                                      </p:tavLst>
                                    </p:anim>
                                    <p:anim calcmode="lin" valueType="num">
                                      <p:cBhvr>
                                        <p:cTn id="119" dur="500" fill="hold"/>
                                        <p:tgtEl>
                                          <p:spTgt spid="82"/>
                                        </p:tgtEl>
                                        <p:attrNameLst>
                                          <p:attrName>ppt_h</p:attrName>
                                        </p:attrNameLst>
                                      </p:cBhvr>
                                      <p:tavLst>
                                        <p:tav tm="0">
                                          <p:val>
                                            <p:fltVal val="0"/>
                                          </p:val>
                                        </p:tav>
                                        <p:tav tm="100000">
                                          <p:val>
                                            <p:strVal val="#ppt_h"/>
                                          </p:val>
                                        </p:tav>
                                      </p:tavLst>
                                    </p:anim>
                                    <p:animEffect transition="in" filter="fade">
                                      <p:cBhvr>
                                        <p:cTn id="12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1"/>
      <p:bldP spid="43" grpId="2"/>
      <p:bldP spid="44" grpId="0"/>
      <p:bldP spid="44" grpId="2"/>
      <p:bldP spid="54" grpId="0"/>
      <p:bldP spid="54" grpId="1"/>
      <p:bldP spid="64" grpId="0"/>
      <p:bldP spid="6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Joe’s slides on other packages and benchmarking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1156</Words>
  <Application>Microsoft Office PowerPoint</Application>
  <PresentationFormat>On-screen Show (4:3)</PresentationFormat>
  <Paragraphs>111</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Joe’s intro to GPL slides</vt:lpstr>
      <vt:lpstr>Demo GuiDsl</vt:lpstr>
      <vt:lpstr>WebGuiDsl Goals</vt:lpstr>
      <vt:lpstr>Technologies Leveraged</vt:lpstr>
      <vt:lpstr>WebGuiDsl for GPL Contents</vt:lpstr>
      <vt:lpstr>WebGuiDsl for GPL Contents</vt:lpstr>
      <vt:lpstr>WebGuiDsl for GPL </vt:lpstr>
      <vt:lpstr>Demo WebGuiDsl</vt:lpstr>
      <vt:lpstr>Joe’s slides on other packages and benchmarking methods</vt:lpstr>
      <vt:lpstr>Results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dc:creator>
  <cp:lastModifiedBy>Sam</cp:lastModifiedBy>
  <cp:revision>90</cp:revision>
  <dcterms:created xsi:type="dcterms:W3CDTF">2011-04-19T19:43:14Z</dcterms:created>
  <dcterms:modified xsi:type="dcterms:W3CDTF">2011-04-29T04:22:32Z</dcterms:modified>
</cp:coreProperties>
</file>