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Lst>
  <p:notesMasterIdLst>
    <p:notesMasterId r:id="rId21"/>
  </p:notesMasterIdLst>
  <p:sldIdLst>
    <p:sldId id="256" r:id="rId6"/>
    <p:sldId id="267" r:id="rId7"/>
    <p:sldId id="257" r:id="rId8"/>
    <p:sldId id="264" r:id="rId9"/>
    <p:sldId id="266" r:id="rId10"/>
    <p:sldId id="261" r:id="rId11"/>
    <p:sldId id="262" r:id="rId12"/>
    <p:sldId id="263" r:id="rId13"/>
    <p:sldId id="265" r:id="rId14"/>
    <p:sldId id="259" r:id="rId15"/>
    <p:sldId id="271" r:id="rId16"/>
    <p:sldId id="270" r:id="rId17"/>
    <p:sldId id="269" r:id="rId18"/>
    <p:sldId id="268"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93697" autoAdjust="0"/>
  </p:normalViewPr>
  <p:slideViewPr>
    <p:cSldViewPr snapToGrid="0">
      <p:cViewPr varScale="1">
        <p:scale>
          <a:sx n="81" d="100"/>
          <a:sy n="81" d="100"/>
        </p:scale>
        <p:origin x="-102" y="-5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t>4/30/2011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Majority of the</a:t>
            </a:r>
            <a:r>
              <a:rPr lang="en-US" baseline="0" dirty="0" smtClean="0"/>
              <a:t> </a:t>
            </a:r>
            <a:r>
              <a:rPr lang="en-US" dirty="0" smtClean="0"/>
              <a:t>cost is in buildin</a:t>
            </a:r>
            <a:r>
              <a:rPr lang="en-US" baseline="0" dirty="0" smtClean="0"/>
              <a:t>g a graph with reversed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14</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9</a:t>
            </a:fld>
            <a:endParaRPr lang="en-US"/>
          </a:p>
        </p:txBody>
      </p:sp>
    </p:spTree>
    <p:extLst>
      <p:ext uri="{BB962C8B-B14F-4D97-AF65-F5344CB8AC3E}">
        <p14:creationId xmlns:p14="http://schemas.microsoft.com/office/powerpoint/2010/main" val="114010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cost comes from having to</a:t>
            </a:r>
            <a:r>
              <a:rPr lang="en-US" baseline="0" dirty="0" smtClean="0"/>
              <a:t> (potentially) run a search on every vertex. No extra cost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13</a:t>
            </a:fld>
            <a:endParaRPr lang="en-US"/>
          </a:p>
        </p:txBody>
      </p:sp>
    </p:spTree>
    <p:extLst>
      <p:ext uri="{BB962C8B-B14F-4D97-AF65-F5344CB8AC3E}">
        <p14:creationId xmlns:p14="http://schemas.microsoft.com/office/powerpoint/2010/main" val="134961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57C43-2D05-4AFC-8D58-984C37232426}" type="datetimeFigureOut">
              <a:rPr lang="en-US" smtClean="0"/>
              <a:t>4/30/2011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57C43-2D05-4AFC-8D58-984C37232426}" type="datetimeFigureOut">
              <a:rPr lang="en-US" smtClean="0"/>
              <a:t>4/30/2011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57C43-2D05-4AFC-8D58-984C37232426}" type="datetimeFigureOut">
              <a:rPr lang="en-US" smtClean="0"/>
              <a:t>4/30/2011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7C43-2D05-4AFC-8D58-984C37232426}" type="datetimeFigureOut">
              <a:rPr lang="en-US" smtClean="0"/>
              <a:t>4/30/2011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4/30/2011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4/30/2011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7C43-2D05-4AFC-8D58-984C37232426}" type="datetimeFigureOut">
              <a:rPr lang="en-US" smtClean="0"/>
              <a:t>4/30/2011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GUIDSL 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Tree>
    <p:extLst>
      <p:ext uri="{BB962C8B-B14F-4D97-AF65-F5344CB8AC3E}">
        <p14:creationId xmlns:p14="http://schemas.microsoft.com/office/powerpoint/2010/main" val="13110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extLst>
      <p:ext uri="{BB962C8B-B14F-4D97-AF65-F5344CB8AC3E}">
        <p14:creationId xmlns:p14="http://schemas.microsoft.com/office/powerpoint/2010/main" val="3119889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Tree>
    <p:extLst>
      <p:ext uri="{BB962C8B-B14F-4D97-AF65-F5344CB8AC3E}">
        <p14:creationId xmlns:p14="http://schemas.microsoft.com/office/powerpoint/2010/main" val="115996591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Tree>
    <p:extLst>
      <p:ext uri="{BB962C8B-B14F-4D97-AF65-F5344CB8AC3E}">
        <p14:creationId xmlns:p14="http://schemas.microsoft.com/office/powerpoint/2010/main" val="2458831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Tree>
    <p:extLst>
      <p:ext uri="{BB962C8B-B14F-4D97-AF65-F5344CB8AC3E}">
        <p14:creationId xmlns:p14="http://schemas.microsoft.com/office/powerpoint/2010/main" val="845837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Tree>
    <p:extLst>
      <p:ext uri="{BB962C8B-B14F-4D97-AF65-F5344CB8AC3E}">
        <p14:creationId xmlns:p14="http://schemas.microsoft.com/office/powerpoint/2010/main" val="854246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15</a:t>
            </a:fld>
            <a:endParaRPr lang="en-US" altLang="en-US" dirty="0">
              <a:solidFill>
                <a:srgbClr val="000000"/>
              </a:solidFill>
            </a:endParaRPr>
          </a:p>
        </p:txBody>
      </p:sp>
    </p:spTree>
    <p:extLst>
      <p:ext uri="{BB962C8B-B14F-4D97-AF65-F5344CB8AC3E}">
        <p14:creationId xmlns:p14="http://schemas.microsoft.com/office/powerpoint/2010/main" val="38249369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GUIDSL</a:t>
            </a:r>
          </a:p>
          <a:p>
            <a:pPr marL="514350" indent="-514350">
              <a:buFont typeface="+mj-lt"/>
              <a:buAutoNum type="arabicPeriod"/>
            </a:pPr>
            <a:r>
              <a:rPr lang="en-US" dirty="0" smtClean="0"/>
              <a:t>Introduce Web GUIDSL</a:t>
            </a:r>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99954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129082"/>
            <a:ext cx="9144000" cy="4122728"/>
          </a:xfrm>
        </p:spPr>
      </p:pic>
    </p:spTree>
    <p:extLst>
      <p:ext uri="{BB962C8B-B14F-4D97-AF65-F5344CB8AC3E}">
        <p14:creationId xmlns:p14="http://schemas.microsoft.com/office/powerpoint/2010/main" val="3960265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135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Introduce Different Graph Implementations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468812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extLst>
      <p:ext uri="{BB962C8B-B14F-4D97-AF65-F5344CB8AC3E}">
        <p14:creationId xmlns:p14="http://schemas.microsoft.com/office/powerpoint/2010/main" val="1104696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extLst>
      <p:ext uri="{BB962C8B-B14F-4D97-AF65-F5344CB8AC3E}">
        <p14:creationId xmlns:p14="http://schemas.microsoft.com/office/powerpoint/2010/main" val="2245025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50833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extLst>
      <p:ext uri="{BB962C8B-B14F-4D97-AF65-F5344CB8AC3E}">
        <p14:creationId xmlns:p14="http://schemas.microsoft.com/office/powerpoint/2010/main" val="327812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14298</TotalTime>
  <Words>1493</Words>
  <Application>Microsoft Office PowerPoint</Application>
  <PresentationFormat>On-screen Show (4:3)</PresentationFormat>
  <Paragraphs>416</Paragraphs>
  <Slides>15</Slides>
  <Notes>10</Notes>
  <HiddenSlides>0</HiddenSlides>
  <MMClips>0</MMClip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Office Theme</vt:lpstr>
      <vt:lpstr>Dijkstra1</vt:lpstr>
      <vt:lpstr>LectureTemplate</vt:lpstr>
      <vt:lpstr>1_LectureTemplate</vt:lpstr>
      <vt:lpstr>2_Dijkstra1</vt:lpstr>
      <vt:lpstr>GUIDSL for GPL</vt:lpstr>
      <vt:lpstr>Graph Product Line</vt:lpstr>
      <vt:lpstr>GPL as an example of a feature model</vt:lpstr>
      <vt:lpstr>Compose an algorithm given certain constraints</vt:lpstr>
      <vt:lpstr>Introduce Different Graph Implementations</vt:lpstr>
      <vt:lpstr>Adjacency Lists Representation (AL)</vt:lpstr>
      <vt:lpstr>Neighbor List Representation (NL)</vt:lpstr>
      <vt:lpstr>Edge List Representation (EL)</vt:lpstr>
      <vt:lpstr>GPL as an example of Kubes</vt:lpstr>
      <vt:lpstr>Remember this Slide?</vt:lpstr>
      <vt:lpstr>Cycles</vt:lpstr>
      <vt:lpstr>Cycles</vt:lpstr>
      <vt:lpstr>Connected Graph</vt:lpstr>
      <vt:lpstr>Strongly Connected Graph</vt:lpstr>
      <vt:lpstr>Minimum Spanning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cp:lastModifiedBy>
  <cp:revision>86</cp:revision>
  <dcterms:created xsi:type="dcterms:W3CDTF">2011-04-19T20:35:53Z</dcterms:created>
  <dcterms:modified xsi:type="dcterms:W3CDTF">2011-04-30T23:15:41Z</dcterms:modified>
</cp:coreProperties>
</file>