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  <p:sldId id="259" r:id="rId5"/>
    <p:sldId id="257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 autoAdjust="0"/>
    <p:restoredTop sz="94660"/>
  </p:normalViewPr>
  <p:slideViewPr>
    <p:cSldViewPr>
      <p:cViewPr varScale="1">
        <p:scale>
          <a:sx n="68" d="100"/>
          <a:sy n="68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1E49-61C0-4B63-A2BA-8260F4CF6852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1E49-61C0-4B63-A2BA-8260F4CF6852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DBCAF-AB58-4772-8482-8241D0C92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Joe’s intro to GPL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GuiDsl</a:t>
            </a:r>
            <a:endParaRPr lang="en-US" dirty="0"/>
          </a:p>
        </p:txBody>
      </p:sp>
      <p:pic>
        <p:nvPicPr>
          <p:cNvPr id="10" name="Content Placeholder 9" descr="ScreenHunter_05 Apr. 19 18.06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8150772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WebGuiDsl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</a:t>
            </a:r>
            <a:r>
              <a:rPr lang="en-US" dirty="0" err="1" smtClean="0"/>
              <a:t>GuiDsl</a:t>
            </a:r>
            <a:r>
              <a:rPr lang="en-US" dirty="0" smtClean="0"/>
              <a:t> functionality through a web interface</a:t>
            </a:r>
          </a:p>
          <a:p>
            <a:pPr lvl="1"/>
            <a:r>
              <a:rPr lang="en-US" dirty="0" smtClean="0"/>
              <a:t>This semester’s progress is specific to GPL interface</a:t>
            </a:r>
          </a:p>
          <a:p>
            <a:r>
              <a:rPr lang="en-US" dirty="0" smtClean="0"/>
              <a:t>Run on CS web servers</a:t>
            </a:r>
          </a:p>
          <a:p>
            <a:pPr lvl="1"/>
            <a:r>
              <a:rPr lang="en-US" dirty="0" smtClean="0"/>
              <a:t>Limited us to PHP or CGI</a:t>
            </a:r>
          </a:p>
          <a:p>
            <a:pPr lvl="2"/>
            <a:r>
              <a:rPr lang="en-US" dirty="0" smtClean="0"/>
              <a:t>No Java </a:t>
            </a:r>
            <a:r>
              <a:rPr lang="en-US" dirty="0" err="1" smtClean="0"/>
              <a:t>servlets</a:t>
            </a:r>
            <a:endParaRPr lang="en-US" dirty="0"/>
          </a:p>
          <a:p>
            <a:pPr lvl="2"/>
            <a:r>
              <a:rPr lang="en-US" dirty="0" smtClean="0"/>
              <a:t>Temporary files must be created in a world writable directory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Leveraged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Python CGI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JavaScript library</a:t>
            </a:r>
          </a:p>
          <a:p>
            <a:pPr lvl="1"/>
            <a:r>
              <a:rPr lang="en-US" dirty="0" smtClean="0"/>
              <a:t>Easily navigate and modify DOM</a:t>
            </a:r>
          </a:p>
          <a:p>
            <a:pPr lvl="1"/>
            <a:r>
              <a:rPr lang="en-US" dirty="0" smtClean="0"/>
              <a:t>Helps with Ajax </a:t>
            </a:r>
            <a:r>
              <a:rPr lang="en-US" dirty="0" smtClean="0"/>
              <a:t>requests and event handling</a:t>
            </a:r>
            <a:endParaRPr lang="en-US" dirty="0"/>
          </a:p>
          <a:p>
            <a:r>
              <a:rPr lang="en-US" dirty="0" err="1" smtClean="0"/>
              <a:t>BlockUI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smtClean="0"/>
              <a:t>Simulate synchronous Ajax behavior without locking the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http://jquery.malsup.com/block</a:t>
            </a:r>
            <a:r>
              <a:rPr lang="en-US" dirty="0" smtClean="0"/>
              <a:t>/</a:t>
            </a:r>
            <a:endParaRPr lang="en-US" dirty="0" smtClean="0"/>
          </a:p>
          <a:p>
            <a:r>
              <a:rPr lang="en-US" dirty="0" smtClean="0"/>
              <a:t>Google-</a:t>
            </a:r>
            <a:r>
              <a:rPr lang="en-US" dirty="0" err="1" smtClean="0"/>
              <a:t>gson</a:t>
            </a:r>
            <a:endParaRPr lang="en-US" dirty="0" smtClean="0"/>
          </a:p>
          <a:p>
            <a:pPr lvl="1"/>
            <a:r>
              <a:rPr lang="en-US" dirty="0" smtClean="0"/>
              <a:t>Serialize Java Objects into JSON Objects</a:t>
            </a:r>
          </a:p>
          <a:p>
            <a:pPr lvl="1"/>
            <a:r>
              <a:rPr lang="en-US" dirty="0" smtClean="0"/>
              <a:t>http://</a:t>
            </a:r>
            <a:r>
              <a:rPr lang="en-US" dirty="0" smtClean="0"/>
              <a:t>code.google.com/p/google-gson</a:t>
            </a:r>
            <a:r>
              <a:rPr lang="en-US" dirty="0" smtClean="0"/>
              <a:t>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05400" y="1524000"/>
            <a:ext cx="3886200" cy="502920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15240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Server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81600" y="2667000"/>
            <a:ext cx="1447800" cy="769441"/>
            <a:chOff x="5334000" y="2133601"/>
            <a:chExt cx="1447800" cy="769441"/>
          </a:xfrm>
        </p:grpSpPr>
        <p:sp>
          <p:nvSpPr>
            <p:cNvPr id="9" name="Rounded Rectangle 8"/>
            <p:cNvSpPr/>
            <p:nvPr/>
          </p:nvSpPr>
          <p:spPr>
            <a:xfrm>
              <a:off x="5334000" y="2228090"/>
              <a:ext cx="1447800" cy="515110"/>
            </a:xfrm>
            <a:prstGeom prst="roundRect">
              <a:avLst>
                <a:gd name="adj" fmla="val 8875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0" y="2133601"/>
              <a:ext cx="1447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gpl.cgi</a:t>
              </a:r>
            </a:p>
            <a:p>
              <a:pPr algn="ctr"/>
              <a:r>
                <a:rPr lang="en-US" sz="1200" dirty="0" smtClean="0"/>
                <a:t>(Python CGI script)</a:t>
              </a:r>
              <a:r>
                <a:rPr lang="en-US" dirty="0" smtClean="0"/>
                <a:t/>
              </a:r>
              <a:br>
                <a:rPr lang="en-US" dirty="0" smtClean="0"/>
              </a:b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62800" y="2209800"/>
            <a:ext cx="1447800" cy="1674541"/>
            <a:chOff x="7010400" y="2438400"/>
            <a:chExt cx="1447800" cy="1674541"/>
          </a:xfrm>
        </p:grpSpPr>
        <p:sp>
          <p:nvSpPr>
            <p:cNvPr id="13" name="Rounded Rectangle 12"/>
            <p:cNvSpPr/>
            <p:nvPr/>
          </p:nvSpPr>
          <p:spPr>
            <a:xfrm>
              <a:off x="7010400" y="2438400"/>
              <a:ext cx="1447800" cy="1674541"/>
            </a:xfrm>
            <a:prstGeom prst="roundRect">
              <a:avLst>
                <a:gd name="adj" fmla="val 8875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086600" y="3124200"/>
              <a:ext cx="1295400" cy="836341"/>
            </a:xfrm>
            <a:prstGeom prst="roundRect">
              <a:avLst>
                <a:gd name="adj" fmla="val 8875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86600" y="3048001"/>
              <a:ext cx="1295400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GuiDsl</a:t>
              </a:r>
              <a:endParaRPr lang="en-US" sz="1600" dirty="0" smtClean="0"/>
            </a:p>
            <a:p>
              <a:pPr algn="ctr"/>
              <a:r>
                <a:rPr lang="en-US" sz="1150" dirty="0" smtClean="0"/>
                <a:t>(new </a:t>
              </a:r>
              <a:r>
                <a:rPr lang="en-US" sz="1150" dirty="0" err="1" smtClean="0"/>
                <a:t>WebTool</a:t>
              </a:r>
              <a:r>
                <a:rPr lang="en-US" sz="1150" dirty="0"/>
                <a:t> </a:t>
              </a:r>
              <a:r>
                <a:rPr lang="en-US" sz="1150" dirty="0" smtClean="0"/>
                <a:t>feature and SAT solver)</a:t>
              </a:r>
              <a:r>
                <a:rPr lang="en-US" dirty="0" smtClean="0"/>
                <a:t/>
              </a:r>
              <a:br>
                <a:rPr lang="en-US" dirty="0" smtClean="0"/>
              </a:br>
              <a:endParaRPr lang="en-US" sz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62800" y="2286001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WebGuidsl</a:t>
            </a:r>
            <a:endParaRPr lang="en-US" sz="2000" dirty="0" smtClean="0"/>
          </a:p>
          <a:p>
            <a:pPr algn="ctr"/>
            <a:r>
              <a:rPr lang="en-US" sz="1200" dirty="0" smtClean="0"/>
              <a:t>(Java Program)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524000"/>
            <a:ext cx="3810000" cy="502920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04800" y="2133600"/>
            <a:ext cx="3505200" cy="4267201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21336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webguidsl.js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9026" y="1524000"/>
            <a:ext cx="38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Client</a:t>
            </a:r>
            <a:endParaRPr 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810000" y="2590800"/>
            <a:ext cx="1371602" cy="838200"/>
            <a:chOff x="3810000" y="2590800"/>
            <a:chExt cx="1371602" cy="838200"/>
          </a:xfrm>
        </p:grpSpPr>
        <p:sp>
          <p:nvSpPr>
            <p:cNvPr id="40" name="Left Arrow 39"/>
            <p:cNvSpPr/>
            <p:nvPr/>
          </p:nvSpPr>
          <p:spPr>
            <a:xfrm>
              <a:off x="3810000" y="2590800"/>
              <a:ext cx="1371600" cy="838200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6200" y="2743200"/>
              <a:ext cx="12954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50" dirty="0" smtClean="0"/>
                <a:t>Set features and reasons</a:t>
              </a:r>
              <a:endParaRPr lang="en-US" sz="1250" dirty="0"/>
            </a:p>
          </p:txBody>
        </p:sp>
      </p:grpSp>
      <p:sp>
        <p:nvSpPr>
          <p:cNvPr id="59" name="Rounded Rectangle 58"/>
          <p:cNvSpPr/>
          <p:nvPr/>
        </p:nvSpPr>
        <p:spPr>
          <a:xfrm>
            <a:off x="7162800" y="5943600"/>
            <a:ext cx="1447800" cy="51511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162800" y="5334000"/>
            <a:ext cx="1447800" cy="51511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7162800" y="4724400"/>
            <a:ext cx="1447800" cy="51511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7162800" y="4114800"/>
            <a:ext cx="1447800" cy="51511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162800" y="59436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xhtml2html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162800" y="53340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javac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162800" y="4114801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composer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162800" y="4724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jak2java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WebGuiDsl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629400" y="28956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6629400" y="31242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810000" y="2590800"/>
            <a:ext cx="1371600" cy="838200"/>
            <a:chOff x="3810000" y="2590800"/>
            <a:chExt cx="1371600" cy="838200"/>
          </a:xfrm>
        </p:grpSpPr>
        <p:sp>
          <p:nvSpPr>
            <p:cNvPr id="34" name="Right Arrow 33"/>
            <p:cNvSpPr/>
            <p:nvPr/>
          </p:nvSpPr>
          <p:spPr>
            <a:xfrm>
              <a:off x="3810000" y="2590800"/>
              <a:ext cx="1371600" cy="8382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62400" y="2743200"/>
              <a:ext cx="1143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User selected</a:t>
              </a:r>
            </a:p>
            <a:p>
              <a:pPr algn="ctr"/>
              <a:r>
                <a:rPr lang="en-US" sz="1300" dirty="0" smtClean="0"/>
                <a:t>features</a:t>
              </a:r>
              <a:endParaRPr lang="en-US" sz="1300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304801" y="3017520"/>
            <a:ext cx="35052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Action:</a:t>
            </a:r>
          </a:p>
          <a:p>
            <a:pPr algn="ctr"/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ser selects GPL feature</a:t>
            </a:r>
            <a:endParaRPr 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4800" y="3017520"/>
            <a:ext cx="35052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Action:</a:t>
            </a:r>
          </a:p>
          <a:p>
            <a:pPr algn="ctr"/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DOM is updated</a:t>
            </a:r>
            <a:endParaRPr 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4800" y="3017520"/>
            <a:ext cx="3505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Action:</a:t>
            </a:r>
          </a:p>
          <a:p>
            <a:pPr algn="ctr"/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ser wants to compose GPL</a:t>
            </a:r>
            <a:endParaRPr 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810000" y="4953000"/>
            <a:ext cx="1371600" cy="838200"/>
            <a:chOff x="3810000" y="2590800"/>
            <a:chExt cx="1371600" cy="838200"/>
          </a:xfrm>
        </p:grpSpPr>
        <p:sp>
          <p:nvSpPr>
            <p:cNvPr id="49" name="Right Arrow 48"/>
            <p:cNvSpPr/>
            <p:nvPr/>
          </p:nvSpPr>
          <p:spPr>
            <a:xfrm>
              <a:off x="3810000" y="2590800"/>
              <a:ext cx="1371600" cy="8382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62400" y="2743200"/>
              <a:ext cx="1143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All selected</a:t>
              </a:r>
            </a:p>
            <a:p>
              <a:pPr algn="ctr"/>
              <a:r>
                <a:rPr lang="en-US" sz="1300" dirty="0" smtClean="0"/>
                <a:t>features</a:t>
              </a:r>
              <a:endParaRPr lang="en-US" sz="1300" dirty="0"/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5181600" y="5105400"/>
            <a:ext cx="1447800" cy="515110"/>
          </a:xfrm>
          <a:prstGeom prst="roundRect">
            <a:avLst>
              <a:gd name="adj" fmla="val 887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105400" y="5029200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compose.cgi</a:t>
            </a:r>
          </a:p>
          <a:p>
            <a:pPr algn="ctr"/>
            <a:r>
              <a:rPr lang="en-US" sz="1200" dirty="0" smtClean="0"/>
              <a:t>(Python CGI script)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/>
          </a:p>
        </p:txBody>
      </p:sp>
      <p:cxnSp>
        <p:nvCxnSpPr>
          <p:cNvPr id="65" name="Straight Arrow Connector 64"/>
          <p:cNvCxnSpPr>
            <a:stCxn id="55" idx="3"/>
            <a:endCxn id="56" idx="1"/>
          </p:cNvCxnSpPr>
          <p:nvPr/>
        </p:nvCxnSpPr>
        <p:spPr>
          <a:xfrm flipV="1">
            <a:off x="6629400" y="4372355"/>
            <a:ext cx="5334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3"/>
            <a:endCxn id="57" idx="1"/>
          </p:cNvCxnSpPr>
          <p:nvPr/>
        </p:nvCxnSpPr>
        <p:spPr>
          <a:xfrm flipV="1">
            <a:off x="6629400" y="4981955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5" idx="3"/>
            <a:endCxn id="58" idx="1"/>
          </p:cNvCxnSpPr>
          <p:nvPr/>
        </p:nvCxnSpPr>
        <p:spPr>
          <a:xfrm>
            <a:off x="6629400" y="5362955"/>
            <a:ext cx="533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5" idx="3"/>
            <a:endCxn id="59" idx="1"/>
          </p:cNvCxnSpPr>
          <p:nvPr/>
        </p:nvCxnSpPr>
        <p:spPr>
          <a:xfrm>
            <a:off x="6629400" y="5362955"/>
            <a:ext cx="533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04800" y="3017520"/>
            <a:ext cx="3505200" cy="2391156"/>
            <a:chOff x="304800" y="2438400"/>
            <a:chExt cx="3505200" cy="2391156"/>
          </a:xfrm>
        </p:grpSpPr>
        <p:sp>
          <p:nvSpPr>
            <p:cNvPr id="79" name="Rectangle 78"/>
            <p:cNvSpPr/>
            <p:nvPr/>
          </p:nvSpPr>
          <p:spPr>
            <a:xfrm>
              <a:off x="304800" y="2438400"/>
              <a:ext cx="350520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Action:</a:t>
              </a:r>
            </a:p>
          </p:txBody>
        </p:sp>
        <p:pic>
          <p:nvPicPr>
            <p:cNvPr id="1027" name="Picture 3" descr="C:\Users\Sam\AppData\Local\Microsoft\Windows\Temporary Internet Files\Content.IE5\4PT4UC68\MC900048777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1600" y="2895600"/>
              <a:ext cx="1302106" cy="1933956"/>
            </a:xfrm>
            <a:prstGeom prst="rect">
              <a:avLst/>
            </a:prstGeom>
            <a:noFill/>
          </p:spPr>
        </p:pic>
      </p:grpSp>
      <p:grpSp>
        <p:nvGrpSpPr>
          <p:cNvPr id="83" name="Group 82"/>
          <p:cNvGrpSpPr/>
          <p:nvPr/>
        </p:nvGrpSpPr>
        <p:grpSpPr>
          <a:xfrm>
            <a:off x="3810000" y="4953000"/>
            <a:ext cx="1371600" cy="838200"/>
            <a:chOff x="3810000" y="4953000"/>
            <a:chExt cx="1371600" cy="838200"/>
          </a:xfrm>
        </p:grpSpPr>
        <p:sp>
          <p:nvSpPr>
            <p:cNvPr id="76" name="Left Arrow 75"/>
            <p:cNvSpPr/>
            <p:nvPr/>
          </p:nvSpPr>
          <p:spPr>
            <a:xfrm>
              <a:off x="3810000" y="4953000"/>
              <a:ext cx="1371600" cy="838200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38600" y="5105400"/>
              <a:ext cx="1143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Zip of all output</a:t>
              </a:r>
              <a:endParaRPr lang="en-US" sz="13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1"/>
      <p:bldP spid="43" grpId="2"/>
      <p:bldP spid="44" grpId="0"/>
      <p:bldP spid="4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WebGuiDsl</a:t>
            </a:r>
            <a:endParaRPr lang="en-US" dirty="0"/>
          </a:p>
        </p:txBody>
      </p:sp>
      <p:pic>
        <p:nvPicPr>
          <p:cNvPr id="4" name="Content Placeholder 3" descr="ScreenHunter_06 Apr. 19 18.10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371600"/>
            <a:ext cx="8097321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Joe’s slides on other packages and benchmarking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175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Joe’s intro to GPL slides</vt:lpstr>
      <vt:lpstr>Demo GuiDsl</vt:lpstr>
      <vt:lpstr>WebGuiDsl Goals</vt:lpstr>
      <vt:lpstr>Technologies Leveraged</vt:lpstr>
      <vt:lpstr>WebGuiDsl </vt:lpstr>
      <vt:lpstr>Demo WebGuiDsl</vt:lpstr>
      <vt:lpstr>Joe’s slides on other packages and benchmarking methods</vt:lpstr>
      <vt:lpstr>Results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</dc:creator>
  <cp:lastModifiedBy>Sam</cp:lastModifiedBy>
  <cp:revision>42</cp:revision>
  <dcterms:created xsi:type="dcterms:W3CDTF">2011-04-19T19:43:14Z</dcterms:created>
  <dcterms:modified xsi:type="dcterms:W3CDTF">2011-04-21T00:13:25Z</dcterms:modified>
</cp:coreProperties>
</file>