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3" r:id="rId2"/>
    <p:sldId id="274" r:id="rId3"/>
    <p:sldId id="275" r:id="rId4"/>
    <p:sldId id="276" r:id="rId5"/>
    <p:sldId id="277" r:id="rId6"/>
    <p:sldId id="278" r:id="rId7"/>
    <p:sldId id="279" r:id="rId8"/>
    <p:sldId id="280" r:id="rId9"/>
    <p:sldId id="281" r:id="rId10"/>
    <p:sldId id="282" r:id="rId11"/>
    <p:sldId id="260" r:id="rId12"/>
    <p:sldId id="258" r:id="rId13"/>
    <p:sldId id="259" r:id="rId14"/>
    <p:sldId id="266" r:id="rId15"/>
    <p:sldId id="267" r:id="rId16"/>
    <p:sldId id="257" r:id="rId17"/>
    <p:sldId id="262" r:id="rId18"/>
    <p:sldId id="283" r:id="rId19"/>
    <p:sldId id="284" r:id="rId20"/>
    <p:sldId id="285" r:id="rId21"/>
    <p:sldId id="286" r:id="rId22"/>
    <p:sldId id="287" r:id="rId23"/>
    <p:sldId id="288" r:id="rId24"/>
    <p:sldId id="289" r:id="rId25"/>
    <p:sldId id="290" r:id="rId26"/>
    <p:sldId id="291" r:id="rId27"/>
    <p:sldId id="292" r:id="rId28"/>
    <p:sldId id="264" r:id="rId29"/>
    <p:sldId id="269" r:id="rId30"/>
    <p:sldId id="270" r:id="rId31"/>
    <p:sldId id="271" r:id="rId32"/>
    <p:sldId id="272" r:id="rId33"/>
    <p:sldId id="268"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5" autoAdjust="0"/>
    <p:restoredTop sz="80657" autoAdjust="0"/>
  </p:normalViewPr>
  <p:slideViewPr>
    <p:cSldViewPr>
      <p:cViewPr varScale="1">
        <p:scale>
          <a:sx n="83" d="100"/>
          <a:sy n="83" d="100"/>
        </p:scale>
        <p:origin x="-84"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1956B-DC5B-4979-9B06-748A0538A2C7}" type="datetimeFigureOut">
              <a:rPr lang="en-US" smtClean="0"/>
              <a:pPr/>
              <a:t>5/4/2011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22314-6588-4D35-B84D-1FB9C9EAAB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xmlns=""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xmlns=""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xmlns=""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xmlns=""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our presentation,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xmlns=""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xmlns=""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in the component </a:t>
            </a:r>
            <a:r>
              <a:rPr lang="en-US" i="1" baseline="0" dirty="0" smtClean="0"/>
              <a:t>v </a:t>
            </a:r>
            <a:r>
              <a:rPr lang="en-US" i="0" baseline="0" dirty="0" smtClean="0"/>
              <a:t>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xmlns=""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U-V.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xmlns=""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xmlns=""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xmlns=""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xmlns=""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xmlns=""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 2.2Ghz 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xmlns=""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xmlns=""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xmlns=""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xmlns=""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xmlns=""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xmlns=""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xmlns=""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pPr/>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pPr/>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pPr/>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pPr/>
              <a:t>5/4/2011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custDataLst>
      <p:tags r:id="rId1"/>
    </p:custDataLst>
    <p:extLst>
      <p:ext uri="{BB962C8B-B14F-4D97-AF65-F5344CB8AC3E}">
        <p14:creationId xmlns:p14="http://schemas.microsoft.com/office/powerpoint/2010/main" xmlns="" val="1311003378"/>
      </p:ext>
    </p:extLst>
  </p:cSld>
  <p:clrMapOvr>
    <a:masterClrMapping/>
  </p:clrMapOvr>
  <mc:AlternateContent xmlns:mc="http://schemas.openxmlformats.org/markup-compatibility/2006">
    <mc:Choice xmlns:p14="http://schemas.microsoft.com/office/powerpoint/2010/main" xmlns=""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1411227504"/>
              </p:ext>
            </p:extLst>
          </p:nvPr>
        </p:nvGraphicFramePr>
        <p:xfrm>
          <a:off x="762000" y="3048000"/>
          <a:ext cx="8142605" cy="217551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xmlns="" val="1456445662"/>
              </p:ext>
            </p:extLst>
          </p:nvPr>
        </p:nvGraphicFramePr>
        <p:xfrm>
          <a:off x="760162" y="3048000"/>
          <a:ext cx="8142605" cy="217551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xmlns="" val="954529766"/>
              </p:ext>
            </p:extLst>
          </p:nvPr>
        </p:nvGraphicFramePr>
        <p:xfrm>
          <a:off x="762000" y="3048000"/>
          <a:ext cx="8142605" cy="217551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4"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101727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8"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119889534"/>
      </p:ext>
    </p:extLst>
  </p:cSld>
  <p:clrMapOvr>
    <a:masterClrMapping/>
  </p:clrMapOvr>
  <p:transition advTm="473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wants to compose GPL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Interface Blocks until response</a:t>
            </a:r>
          </a:p>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BlockUI</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jQuery</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plugin</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t>Server</a:t>
            </a:r>
            <a:r>
              <a:rPr lang="en-US" dirty="0" smtClean="0"/>
              <a:t/>
            </a:r>
            <a:br>
              <a:rPr lang="en-US" dirty="0" smtClean="0"/>
            </a:br>
            <a:endParaRPr lang="en-US" sz="1200" dirty="0"/>
          </a:p>
        </p:txBody>
      </p:sp>
      <p:grpSp>
        <p:nvGrpSpPr>
          <p:cNvPr id="11"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t>webguidsl.cgi</a:t>
              </a:r>
            </a:p>
            <a:p>
              <a:pPr algn="ctr"/>
              <a:r>
                <a:rPr lang="en-US" sz="1200" dirty="0" smtClean="0"/>
                <a:t>(Python CGI script)</a:t>
              </a:r>
              <a:r>
                <a:rPr lang="en-US" dirty="0" smtClean="0"/>
                <a:t/>
              </a:r>
              <a:br>
                <a:rPr lang="en-US" dirty="0" smtClean="0"/>
              </a:br>
              <a:endParaRPr lang="en-US" sz="1200" dirty="0"/>
            </a:p>
          </p:txBody>
        </p:sp>
      </p:grpSp>
      <p:grpSp>
        <p:nvGrpSpPr>
          <p:cNvPr id="1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t>GuiDsl</a:t>
              </a:r>
              <a:endParaRPr lang="en-US" sz="1600" dirty="0" smtClean="0"/>
            </a:p>
            <a:p>
              <a:pPr algn="ctr"/>
              <a:r>
                <a:rPr lang="en-US" sz="1150" dirty="0" smtClean="0"/>
                <a:t>(new </a:t>
              </a:r>
              <a:r>
                <a:rPr lang="en-US" sz="1150" dirty="0" err="1" smtClean="0"/>
                <a:t>WebTool</a:t>
              </a:r>
              <a:r>
                <a:rPr lang="en-US" sz="1150" dirty="0"/>
                <a:t> </a:t>
              </a:r>
              <a:r>
                <a:rPr lang="en-US" sz="1150" dirty="0" smtClean="0"/>
                <a:t>feature and SAT solver)</a:t>
              </a:r>
              <a:r>
                <a:rPr lang="en-US" dirty="0" smtClean="0"/>
                <a:t/>
              </a:r>
              <a:br>
                <a:rPr lang="en-US" dirty="0" smtClean="0"/>
              </a:br>
              <a:endParaRPr lang="en-US" sz="1200" dirty="0"/>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t>WebGuiDsl</a:t>
            </a:r>
            <a:endParaRPr lang="en-US" sz="2000" dirty="0" smtClean="0"/>
          </a:p>
          <a:p>
            <a:pPr algn="ctr"/>
            <a:r>
              <a:rPr lang="en-US" sz="1200" dirty="0" smtClean="0"/>
              <a:t>(Java Program)</a:t>
            </a:r>
            <a:r>
              <a:rPr lang="en-US" dirty="0" smtClean="0"/>
              <a:t/>
            </a:r>
            <a:br>
              <a:rPr lang="en-US" dirty="0" smtClean="0"/>
            </a:br>
            <a:endParaRPr lang="en-US" sz="1200" dirty="0"/>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t>webguidsl.js</a:t>
            </a:r>
            <a:endParaRPr lang="en-US" sz="2000" dirty="0"/>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t>Client</a:t>
            </a:r>
            <a:endParaRPr lang="en-US" sz="1200" dirty="0"/>
          </a:p>
        </p:txBody>
      </p:sp>
      <p:grpSp>
        <p:nvGrpSpPr>
          <p:cNvPr id="77"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t>Set features and reasons</a:t>
              </a:r>
              <a:endParaRPr lang="en-US" sz="1250" dirty="0"/>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t>xhtml2html</a:t>
            </a:r>
            <a:r>
              <a:rPr lang="en-US" dirty="0" smtClean="0"/>
              <a:t/>
            </a:r>
            <a:br>
              <a:rPr lang="en-US" dirty="0" smtClean="0"/>
            </a:br>
            <a:endParaRPr lang="en-US" sz="1200" dirty="0"/>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t>javac</a:t>
            </a:r>
            <a:r>
              <a:rPr lang="en-US" dirty="0" smtClean="0"/>
              <a:t/>
            </a:r>
            <a:br>
              <a:rPr lang="en-US" dirty="0" smtClean="0"/>
            </a:br>
            <a:endParaRPr lang="en-US" sz="1200" dirty="0"/>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t>composer</a:t>
            </a:r>
            <a:r>
              <a:rPr lang="en-US" dirty="0" smtClean="0"/>
              <a:t/>
            </a:r>
            <a:br>
              <a:rPr lang="en-US" dirty="0" smtClean="0"/>
            </a:br>
            <a:endParaRPr lang="en-US" sz="1200" dirty="0"/>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t>jak2java</a:t>
            </a:r>
            <a:r>
              <a:rPr lang="en-US" dirty="0" smtClean="0"/>
              <a:t/>
            </a:r>
            <a:br>
              <a:rPr lang="en-US" dirty="0" smtClean="0"/>
            </a:br>
            <a:endParaRPr lang="en-US" sz="1200" dirty="0"/>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t>User selected</a:t>
              </a:r>
            </a:p>
            <a:p>
              <a:pPr algn="ctr"/>
              <a:r>
                <a:rPr lang="en-US" sz="1300" dirty="0" smtClean="0"/>
                <a:t>features</a:t>
              </a:r>
              <a:endParaRPr lang="en-US" sz="1300" dirty="0"/>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selects GPL feature</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nvGrpSpPr>
          <p:cNvPr id="48"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t>All selected</a:t>
              </a:r>
            </a:p>
            <a:p>
              <a:pPr algn="ctr"/>
              <a:r>
                <a:rPr lang="en-US" sz="1300" dirty="0" smtClean="0"/>
                <a:t>features</a:t>
              </a:r>
              <a:endParaRPr lang="en-US" sz="1300" dirty="0"/>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t>compose.cgi</a:t>
            </a:r>
          </a:p>
          <a:p>
            <a:pPr algn="ctr"/>
            <a:r>
              <a:rPr lang="en-US" sz="1200" dirty="0" smtClean="0"/>
              <a:t>(Python CGI script)</a:t>
            </a:r>
            <a:r>
              <a:rPr lang="en-US" dirty="0" smtClean="0"/>
              <a:t/>
            </a:r>
            <a:br>
              <a:rPr lang="en-US" dirty="0" smtClean="0"/>
            </a:br>
            <a:endParaRPr lang="en-US" sz="1200" dirty="0"/>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83"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t>Zip of all output</a:t>
              </a:r>
              <a:endParaRPr lang="en-US" sz="13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1+#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77"/>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1"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0-#ppt_w/2"/>
                                          </p:val>
                                        </p:tav>
                                        <p:tav tm="100000">
                                          <p:val>
                                            <p:strVal val="#ppt_x"/>
                                          </p:val>
                                        </p:tav>
                                      </p:tavLst>
                                    </p:anim>
                                    <p:anim calcmode="lin" valueType="num">
                                      <p:cBhvr additive="base">
                                        <p:cTn id="8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48"/>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1+#ppt_w/2"/>
                                          </p:val>
                                        </p:tav>
                                        <p:tav tm="100000">
                                          <p:val>
                                            <p:strVal val="#ppt_x"/>
                                          </p:val>
                                        </p:tav>
                                      </p:tavLst>
                                    </p:anim>
                                    <p:anim calcmode="lin" valueType="num">
                                      <p:cBhvr additive="base">
                                        <p:cTn id="11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500" fill="hold"/>
                                        <p:tgtEl>
                                          <p:spTgt spid="82"/>
                                        </p:tgtEl>
                                        <p:attrNameLst>
                                          <p:attrName>ppt_w</p:attrName>
                                        </p:attrNameLst>
                                      </p:cBhvr>
                                      <p:tavLst>
                                        <p:tav tm="0">
                                          <p:val>
                                            <p:fltVal val="0"/>
                                          </p:val>
                                        </p:tav>
                                        <p:tav tm="100000">
                                          <p:val>
                                            <p:strVal val="#ppt_w"/>
                                          </p:val>
                                        </p:tav>
                                      </p:tavLst>
                                    </p:anim>
                                    <p:anim calcmode="lin" valueType="num">
                                      <p:cBhvr>
                                        <p:cTn id="119" dur="500" fill="hold"/>
                                        <p:tgtEl>
                                          <p:spTgt spid="82"/>
                                        </p:tgtEl>
                                        <p:attrNameLst>
                                          <p:attrName>ppt_h</p:attrName>
                                        </p:attrNameLst>
                                      </p:cBhvr>
                                      <p:tavLst>
                                        <p:tav tm="0">
                                          <p:val>
                                            <p:fltVal val="0"/>
                                          </p:val>
                                        </p:tav>
                                        <p:tav tm="100000">
                                          <p:val>
                                            <p:strVal val="#ppt_h"/>
                                          </p:val>
                                        </p:tav>
                                      </p:tavLst>
                                    </p:anim>
                                    <p:animEffect transition="in" filter="fade">
                                      <p:cBhvr>
                                        <p:cTn id="1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2"/>
      <p:bldP spid="54" grpId="0"/>
      <p:bldP spid="54" grpId="1"/>
      <p:bldP spid="64" grpId="0"/>
      <p:bldP spid="64" grpId="1"/>
      <p:bldP spid="42" grpId="0"/>
      <p:bldP spid="42" grpId="1"/>
      <p:bldP spid="43" grpId="1"/>
      <p:bldP spid="4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xmlns="" val="1159965917"/>
      </p:ext>
    </p:extLst>
  </p:cSld>
  <p:clrMapOvr>
    <a:masterClrMapping/>
  </p:clrMapOvr>
  <p:transition advTm="28895"/>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normAutofit fontScale="90000"/>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custDataLst>
      <p:tags r:id="rId1"/>
    </p:custDataLst>
    <p:extLst>
      <p:ext uri="{BB962C8B-B14F-4D97-AF65-F5344CB8AC3E}">
        <p14:creationId xmlns:p14="http://schemas.microsoft.com/office/powerpoint/2010/main" xmlns="" val="2458831589"/>
      </p:ext>
    </p:extLst>
  </p:cSld>
  <p:clrMapOvr>
    <a:masterClrMapping/>
  </p:clrMapOvr>
  <p:transition advTm="532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endParaRPr lang="en-US" dirty="0" smtClean="0"/>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custDataLst>
      <p:tags r:id="rId1"/>
    </p:custDataLst>
    <p:extLst>
      <p:ext uri="{BB962C8B-B14F-4D97-AF65-F5344CB8AC3E}">
        <p14:creationId xmlns:p14="http://schemas.microsoft.com/office/powerpoint/2010/main" xmlns="" val="999543467"/>
      </p:ext>
    </p:extLst>
  </p:cSld>
  <p:clrMapOvr>
    <a:masterClrMapping/>
  </p:clrMapOvr>
  <mc:AlternateContent xmlns:mc="http://schemas.openxmlformats.org/markup-compatibility/2006">
    <mc:Choice xmlns:p14="http://schemas.microsoft.com/office/powerpoint/2010/main" xmlns=""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normAutofit fontScale="77500" lnSpcReduction="20000"/>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custDataLst>
      <p:tags r:id="rId1"/>
    </p:custDataLst>
    <p:extLst>
      <p:ext uri="{BB962C8B-B14F-4D97-AF65-F5344CB8AC3E}">
        <p14:creationId xmlns:p14="http://schemas.microsoft.com/office/powerpoint/2010/main" xmlns="" val="845837393"/>
      </p:ext>
    </p:extLst>
  </p:cSld>
  <p:clrMapOvr>
    <a:masterClrMapping/>
  </p:clrMapOvr>
  <p:transition advTm="6732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normAutofit lnSpcReduction="10000"/>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custDataLst>
      <p:tags r:id="rId1"/>
    </p:custDataLst>
    <p:extLst>
      <p:ext uri="{BB962C8B-B14F-4D97-AF65-F5344CB8AC3E}">
        <p14:creationId xmlns:p14="http://schemas.microsoft.com/office/powerpoint/2010/main" xmlns="" val="854246042"/>
      </p:ext>
    </p:extLst>
  </p:cSld>
  <p:clrMapOvr>
    <a:masterClrMapping/>
  </p:clrMapOvr>
  <p:transition advTm="860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250"/>
                                        <p:tgtEl>
                                          <p:spTgt spid="4"/>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4"/>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4"/>
                                        </p:tgtEl>
                                      </p:cBhvr>
                                    </p:animEffect>
                                    <p:set>
                                      <p:cBhvr>
                                        <p:cTn id="74" dur="1" fill="hold">
                                          <p:stCondLst>
                                            <p:cond delay="249"/>
                                          </p:stCondLst>
                                        </p:cTn>
                                        <p:tgtEl>
                                          <p:spTgt spid="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xmlns="" val="3824936963"/>
      </p:ext>
    </p:extLst>
  </p:cSld>
  <p:clrMapOvr>
    <a:masterClrMapping/>
  </p:clrMapOvr>
  <p:transition advTm="6459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1"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0"/>
      <p:bldP spid="64" grpId="1"/>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Tree>
    <p:custDataLst>
      <p:tags r:id="rId1"/>
    </p:custDataLst>
    <p:extLst>
      <p:ext uri="{BB962C8B-B14F-4D97-AF65-F5344CB8AC3E}">
        <p14:creationId xmlns:p14="http://schemas.microsoft.com/office/powerpoint/2010/main" xmlns="" val="1301216827"/>
      </p:ext>
    </p:extLst>
  </p:cSld>
  <p:clrMapOvr>
    <a:masterClrMapping/>
  </p:clrMapOvr>
  <p:transition advTm="737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xmlns="" val="1699557290"/>
      </p:ext>
    </p:extLst>
  </p:cSld>
  <p:clrMapOvr>
    <a:masterClrMapping/>
  </p:clrMapOvr>
  <p:transition advTm="28564"/>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xmlns="" val="3056237141"/>
      </p:ext>
    </p:extLst>
  </p:cSld>
  <p:clrMapOvr>
    <a:masterClrMapping/>
  </p:clrMapOvr>
  <p:transition advTm="1426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normAutofit fontScale="77500" lnSpcReduction="20000"/>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Tree>
    <p:extLst>
      <p:ext uri="{BB962C8B-B14F-4D97-AF65-F5344CB8AC3E}">
        <p14:creationId xmlns:p14="http://schemas.microsoft.com/office/powerpoint/2010/main" xmlns="" val="178941674"/>
      </p:ext>
    </p:extLst>
  </p:cSld>
  <p:clrMapOvr>
    <a:masterClrMapping/>
  </p:clrMapOvr>
  <p:transition advTm="62133"/>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xmlns="" val="2592959943"/>
      </p:ext>
    </p:extLst>
  </p:cSld>
  <p:clrMapOvr>
    <a:masterClrMapping/>
  </p:clrMapOvr>
  <p:transition advTm="1389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17"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2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2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2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11"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2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 y="2129082"/>
            <a:ext cx="9144000" cy="4122728"/>
          </a:xfrm>
        </p:spPr>
      </p:pic>
    </p:spTree>
    <p:extLst>
      <p:ext uri="{BB962C8B-B14F-4D97-AF65-F5344CB8AC3E}">
        <p14:creationId xmlns:p14="http://schemas.microsoft.com/office/powerpoint/2010/main" xmlns="" val="3960265052"/>
      </p:ext>
    </p:extLst>
  </p:cSld>
  <p:clrMapOvr>
    <a:masterClrMapping/>
  </p:clrMapOvr>
  <mc:AlternateContent xmlns:mc="http://schemas.openxmlformats.org/markup-compatibility/2006">
    <mc:Choice xmlns:p14="http://schemas.microsoft.com/office/powerpoint/2010/main" xmlns="" Requires="p14">
      <p:transition spd="slow" p14:dur="2000" advTm="28180"/>
    </mc:Choice>
    <mc:Fallback>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8"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1"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21"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t>
            </a:r>
            <a:r>
              <a:rPr lang="en-US" dirty="0" smtClean="0"/>
              <a:t>algorithms with </a:t>
            </a:r>
            <a:r>
              <a:rPr lang="en-US" dirty="0" smtClean="0"/>
              <a:t>the provided 500 </a:t>
            </a:r>
            <a:r>
              <a:rPr lang="en-US" dirty="0" smtClean="0"/>
              <a:t>vertex </a:t>
            </a:r>
            <a:r>
              <a:rPr lang="en-US" dirty="0" smtClean="0"/>
              <a:t>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13"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t>Currently</a:t>
              </a:r>
            </a:p>
            <a:p>
              <a:pPr algn="ctr"/>
              <a:r>
                <a:rPr lang="en-US" dirty="0" smtClean="0"/>
                <a:t>Non-Existent </a:t>
              </a:r>
            </a:p>
            <a:p>
              <a:pPr algn="ctr"/>
              <a:r>
                <a:rPr lang="en-US" dirty="0" smtClean="0"/>
                <a:t>Tool</a:t>
              </a:r>
              <a:endParaRPr lang="en-US" dirty="0"/>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t>mymodel.m</a:t>
              </a:r>
              <a:endParaRPr lang="en-US" dirty="0"/>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t>mymodel.html</a:t>
              </a:r>
              <a:endParaRPr lang="en-US" dirty="0"/>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t>validatemymodel.js</a:t>
              </a:r>
              <a:endParaRPr lang="en-US" dirty="0"/>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1"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2"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577135062"/>
      </p:ext>
    </p:extLst>
  </p:cSld>
  <p:clrMapOvr>
    <a:masterClrMapping/>
  </p:clrMapOvr>
  <p:transition advTm="5395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2"/>
                                        </p:tgtEl>
                                        <p:attrNameLst>
                                          <p:attrName>style.visibility</p:attrName>
                                        </p:attrNameLst>
                                      </p:cBhvr>
                                      <p:to>
                                        <p:strVal val="visible"/>
                                      </p:to>
                                    </p:set>
                                    <p:animEffect transition="in" filter="fade">
                                      <p:cBhvr>
                                        <p:cTn id="119" dur="500"/>
                                        <p:tgtEl>
                                          <p:spTgt spid="22"/>
                                        </p:tgtEl>
                                      </p:cBhvr>
                                    </p:animEffect>
                                  </p:childTnLst>
                                </p:cTn>
                              </p:par>
                              <p:par>
                                <p:cTn id="120" presetID="10" presetClass="entr" presetSubtype="0" fill="hold" nodeType="with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500"/>
                                        <p:tgtEl>
                                          <p:spTgt spid="21"/>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1"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2"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0"/>
      <p:bldP spid="43" grpId="1"/>
      <p:bldP spid="43" grpId="2"/>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4"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5"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8"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1"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4"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18"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468812464"/>
      </p:ext>
    </p:extLst>
  </p:cSld>
  <p:clrMapOvr>
    <a:masterClrMapping/>
  </p:clrMapOvr>
  <p:transition advTm="348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normAutofit lnSpcReduction="10000"/>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xmlns="" val="1104696591"/>
      </p:ext>
    </p:extLst>
  </p:cSld>
  <p:clrMapOvr>
    <a:masterClrMapping/>
  </p:clrMapOvr>
  <p:transition advTm="642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0"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2"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0"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0" animBg="1"/>
      <p:bldP spid="12" grpId="0"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0" animBg="1"/>
      <p:bldP spid="39" grpId="0" animBg="1"/>
      <p:bldP spid="39" grpId="1" animBg="1"/>
      <p:bldP spid="39" grpId="2"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normAutofit fontScale="85000" lnSpcReduction="20000"/>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xmlns="" val="2245025971"/>
      </p:ext>
    </p:extLst>
  </p:cSld>
  <p:clrMapOvr>
    <a:masterClrMapping/>
  </p:clrMapOvr>
  <p:transition advTm="761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normAutofit fontScale="92500" lnSpcReduction="20000"/>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xmlns="" val="3650833619"/>
      </p:ext>
    </p:extLst>
  </p:cSld>
  <p:clrMapOvr>
    <a:masterClrMapping/>
  </p:clrMapOvr>
  <p:transition advTm="64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0"/>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59639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4"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5"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27812026"/>
      </p:ext>
    </p:extLst>
  </p:cSld>
  <p:clrMapOvr>
    <a:masterClrMapping/>
  </p:clrMapOvr>
  <p:transition advTm="406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19.1|24.6"/>
</p:tagLst>
</file>

<file path=ppt/tags/tag11.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2.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3.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4.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3.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4.xml><?xml version="1.0" encoding="utf-8"?>
<p:tagLst xmlns:a="http://schemas.openxmlformats.org/drawingml/2006/main" xmlns:r="http://schemas.openxmlformats.org/officeDocument/2006/relationships" xmlns:p="http://schemas.openxmlformats.org/presentationml/2006/main">
  <p:tag name="TIMING" val="|1|5.7|1.5|1.1|2.2"/>
</p:tagLst>
</file>

<file path=ppt/tags/tag5.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6.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7.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8.xml><?xml version="1.0" encoding="utf-8"?>
<p:tagLst xmlns:a="http://schemas.openxmlformats.org/drawingml/2006/main" xmlns:r="http://schemas.openxmlformats.org/officeDocument/2006/relationships" xmlns:p="http://schemas.openxmlformats.org/presentationml/2006/main">
  <p:tag name="TIMING" val="|9|19.6|6.1"/>
</p:tagLst>
</file>

<file path=ppt/tags/tag9.xml><?xml version="1.0" encoding="utf-8"?>
<p:tagLst xmlns:a="http://schemas.openxmlformats.org/drawingml/2006/main" xmlns:r="http://schemas.openxmlformats.org/officeDocument/2006/relationships" xmlns:p="http://schemas.openxmlformats.org/presentationml/2006/main">
  <p:tag name="TIMING" val="|18.6|1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1822</TotalTime>
  <Words>4062</Words>
  <Application>Microsoft Office PowerPoint</Application>
  <PresentationFormat>On-screen Show (4:3)</PresentationFormat>
  <Paragraphs>713</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Slide 28</vt:lpstr>
      <vt:lpstr>Slide 29</vt:lpstr>
      <vt:lpstr>Slide 30</vt:lpstr>
      <vt:lpstr>Slide 31</vt:lpstr>
      <vt:lpstr>Slide 32</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159</cp:revision>
  <dcterms:created xsi:type="dcterms:W3CDTF">2011-04-19T19:43:14Z</dcterms:created>
  <dcterms:modified xsi:type="dcterms:W3CDTF">2011-05-04T23:06:27Z</dcterms:modified>
</cp:coreProperties>
</file>