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8" r:id="rId10"/>
    <p:sldId id="267" r:id="rId11"/>
    <p:sldId id="270" r:id="rId12"/>
    <p:sldId id="269" r:id="rId13"/>
    <p:sldId id="271" r:id="rId14"/>
    <p:sldId id="275" r:id="rId15"/>
    <p:sldId id="272" r:id="rId16"/>
    <p:sldId id="273" r:id="rId17"/>
    <p:sldId id="274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0" r:id="rId31"/>
    <p:sldId id="28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0AF6-1577-49D7-8388-3498B46251D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CAB5-9675-4C27-A7C3-5C10272E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6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0AF6-1577-49D7-8388-3498B46251D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CAB5-9675-4C27-A7C3-5C10272E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5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0AF6-1577-49D7-8388-3498B46251D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CAB5-9675-4C27-A7C3-5C10272E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1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0AF6-1577-49D7-8388-3498B46251D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CAB5-9675-4C27-A7C3-5C10272E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08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0AF6-1577-49D7-8388-3498B46251D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CAB5-9675-4C27-A7C3-5C10272E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98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0AF6-1577-49D7-8388-3498B46251D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CAB5-9675-4C27-A7C3-5C10272E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85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0AF6-1577-49D7-8388-3498B46251D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CAB5-9675-4C27-A7C3-5C10272E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0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0AF6-1577-49D7-8388-3498B46251D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CAB5-9675-4C27-A7C3-5C10272E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7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0AF6-1577-49D7-8388-3498B46251D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CAB5-9675-4C27-A7C3-5C10272E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1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0AF6-1577-49D7-8388-3498B46251D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CAB5-9675-4C27-A7C3-5C10272E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24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0AF6-1577-49D7-8388-3498B46251D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CAB5-9675-4C27-A7C3-5C10272E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2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40AF6-1577-49D7-8388-3498B46251D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5CAB5-9675-4C27-A7C3-5C10272E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12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eye.com/news/2758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Hyper Text Markup Language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2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全局属性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class</a:t>
            </a:r>
          </a:p>
          <a:p>
            <a:r>
              <a:rPr lang="en-US" altLang="zh-CN" dirty="0" smtClean="0"/>
              <a:t>style</a:t>
            </a:r>
          </a:p>
          <a:p>
            <a:r>
              <a:rPr lang="en-US" altLang="zh-CN" dirty="0" smtClean="0"/>
              <a:t>title</a:t>
            </a:r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</a:rPr>
              <a:t>tabindex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</a:rPr>
              <a:t>contenteditable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1539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肯定会有的元素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</a:p>
          <a:p>
            <a:r>
              <a:rPr lang="en-US" altLang="zh-CN" dirty="0" smtClean="0"/>
              <a:t>head</a:t>
            </a:r>
          </a:p>
          <a:p>
            <a:r>
              <a:rPr lang="en-US" altLang="zh-CN" dirty="0" smtClean="0"/>
              <a:t>body</a:t>
            </a:r>
          </a:p>
          <a:p>
            <a:r>
              <a:rPr lang="en-US" altLang="zh-CN" dirty="0" smtClean="0"/>
              <a:t>meta</a:t>
            </a:r>
          </a:p>
          <a:p>
            <a:r>
              <a:rPr lang="en-US" altLang="zh-CN" dirty="0" smtClean="0"/>
              <a:t>link</a:t>
            </a:r>
          </a:p>
          <a:p>
            <a:r>
              <a:rPr lang="en-US" altLang="zh-CN" dirty="0" smtClean="0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289731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/>
              <a:t>白板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</a:p>
          <a:p>
            <a:r>
              <a:rPr lang="en-US" altLang="zh-CN" dirty="0"/>
              <a:t>span</a:t>
            </a:r>
          </a:p>
          <a:p>
            <a:r>
              <a:rPr lang="en-US" altLang="zh-CN" dirty="0" smtClean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9309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图片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img</a:t>
            </a:r>
            <a:endParaRPr lang="en-US" altLang="zh-CN" dirty="0"/>
          </a:p>
          <a:p>
            <a:pPr lvl="1"/>
            <a:r>
              <a:rPr lang="en-US" altLang="zh-CN" sz="2000" dirty="0" err="1" smtClean="0">
                <a:solidFill>
                  <a:schemeClr val="accent4">
                    <a:lumMod val="75000"/>
                  </a:schemeClr>
                </a:solidFill>
              </a:rPr>
              <a:t>src</a:t>
            </a:r>
            <a:endParaRPr lang="en-US" altLang="zh-CN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</a:rPr>
              <a:t>alt</a:t>
            </a:r>
          </a:p>
          <a:p>
            <a:pPr lvl="1"/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width</a:t>
            </a:r>
          </a:p>
          <a:p>
            <a:pPr lvl="1"/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height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18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ul</a:t>
            </a:r>
            <a:r>
              <a:rPr lang="en-US" altLang="zh-CN" dirty="0" smtClean="0"/>
              <a:t> li</a:t>
            </a:r>
          </a:p>
          <a:p>
            <a:r>
              <a:rPr lang="en-US" altLang="zh-CN" dirty="0" err="1" smtClean="0"/>
              <a:t>ol</a:t>
            </a:r>
            <a:r>
              <a:rPr lang="en-US" altLang="zh-CN" dirty="0" smtClean="0"/>
              <a:t> li</a:t>
            </a:r>
          </a:p>
          <a:p>
            <a:r>
              <a:rPr lang="en-US" altLang="zh-CN" dirty="0" smtClean="0"/>
              <a:t>dl 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58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3197"/>
            <a:ext cx="10515600" cy="521911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table</a:t>
            </a:r>
          </a:p>
          <a:p>
            <a:r>
              <a:rPr lang="en-US" altLang="zh-CN" dirty="0" err="1" smtClean="0"/>
              <a:t>thead</a:t>
            </a:r>
            <a:endParaRPr lang="en-US" altLang="zh-CN" dirty="0" smtClean="0"/>
          </a:p>
          <a:p>
            <a:r>
              <a:rPr lang="en-US" altLang="zh-CN" dirty="0" err="1" smtClean="0"/>
              <a:t>tbody</a:t>
            </a:r>
            <a:endParaRPr lang="en-US" altLang="zh-CN" dirty="0" smtClean="0"/>
          </a:p>
          <a:p>
            <a:r>
              <a:rPr lang="en-US" altLang="zh-CN" dirty="0" err="1" smtClean="0"/>
              <a:t>tfoot</a:t>
            </a:r>
            <a:endParaRPr lang="en-US" altLang="zh-CN" dirty="0" smtClean="0"/>
          </a:p>
          <a:p>
            <a:r>
              <a:rPr lang="en-US" altLang="zh-CN" dirty="0" err="1" smtClean="0"/>
              <a:t>tr</a:t>
            </a:r>
            <a:endParaRPr lang="en-US" altLang="zh-CN" dirty="0" smtClean="0"/>
          </a:p>
          <a:p>
            <a:r>
              <a:rPr lang="en-US" altLang="zh-CN" dirty="0" err="1" smtClean="0"/>
              <a:t>th</a:t>
            </a:r>
            <a:r>
              <a:rPr lang="en-US" altLang="zh-CN" dirty="0" smtClean="0"/>
              <a:t>, td</a:t>
            </a:r>
          </a:p>
          <a:p>
            <a:pPr lvl="1"/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</a:rPr>
              <a:t>rowspan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</a:rPr>
              <a:t>colspan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caption</a:t>
            </a:r>
          </a:p>
          <a:p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colgroup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18515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链接和框架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</a:t>
            </a:r>
          </a:p>
          <a:p>
            <a:pPr lvl="1"/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href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target</a:t>
            </a:r>
          </a:p>
          <a:p>
            <a:pPr lvl="2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_blank</a:t>
            </a:r>
          </a:p>
          <a:p>
            <a:pPr lvl="2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_self</a:t>
            </a:r>
          </a:p>
          <a:p>
            <a:pPr lvl="2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_parent</a:t>
            </a:r>
          </a:p>
          <a:p>
            <a:pPr lvl="2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_top</a:t>
            </a:r>
          </a:p>
          <a:p>
            <a:pPr lvl="2"/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iframe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, window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download</a:t>
            </a:r>
          </a:p>
          <a:p>
            <a:r>
              <a:rPr lang="en-US" altLang="zh-CN" dirty="0" err="1" smtClean="0"/>
              <a:t>iframe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name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width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height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044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 </a:t>
            </a:r>
            <a:r>
              <a:rPr lang="en-US" altLang="zh-CN" dirty="0" err="1" smtClean="0"/>
              <a:t>href</a:t>
            </a:r>
            <a:r>
              <a:rPr lang="zh-CN" altLang="en-US" dirty="0"/>
              <a:t>额外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URL SCHEMES(</a:t>
            </a:r>
            <a:r>
              <a:rPr lang="zh-CN" altLang="en-US" dirty="0" smtClean="0"/>
              <a:t>依靠注册表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maito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阿里旺旺</a:t>
            </a:r>
            <a:endParaRPr lang="en-US" altLang="zh-CN" dirty="0" smtClean="0"/>
          </a:p>
          <a:p>
            <a:r>
              <a:rPr lang="en-US" altLang="zh-CN" dirty="0" smtClean="0"/>
              <a:t>“</a:t>
            </a:r>
            <a:r>
              <a:rPr lang="zh-CN" altLang="en-US" dirty="0" smtClean="0"/>
              <a:t>电梯</a:t>
            </a:r>
            <a:r>
              <a:rPr lang="en-US" altLang="zh-CN" dirty="0" smtClean="0"/>
              <a:t>” (</a:t>
            </a:r>
            <a:r>
              <a:rPr lang="zh-CN" altLang="en-US" dirty="0" smtClean="0"/>
              <a:t>天然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href</a:t>
            </a:r>
            <a:r>
              <a:rPr lang="en-US" altLang="zh-CN" dirty="0" smtClean="0"/>
              <a:t>=“#xxx” (xxx</a:t>
            </a:r>
            <a:r>
              <a:rPr lang="zh-CN" altLang="en-US" dirty="0" smtClean="0"/>
              <a:t>为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楼层</a:t>
            </a:r>
            <a:r>
              <a:rPr lang="en-US" altLang="zh-CN" dirty="0" smtClean="0"/>
              <a:t>”id)</a:t>
            </a:r>
          </a:p>
          <a:p>
            <a:r>
              <a:rPr lang="zh-CN" altLang="en-US" dirty="0" smtClean="0"/>
              <a:t>执行</a:t>
            </a:r>
            <a:r>
              <a:rPr lang="en-US" altLang="zh-CN" dirty="0" smtClean="0"/>
              <a:t>JS</a:t>
            </a:r>
          </a:p>
          <a:p>
            <a:pPr lvl="1"/>
            <a:r>
              <a:rPr lang="en-US" altLang="zh-CN" dirty="0" err="1" smtClean="0"/>
              <a:t>javascript:alert</a:t>
            </a:r>
            <a:r>
              <a:rPr lang="en-US" altLang="zh-CN" smtClean="0"/>
              <a:t>(1);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4757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 target</a:t>
            </a:r>
            <a:r>
              <a:rPr lang="zh-CN" altLang="en-US" dirty="0" smtClean="0"/>
              <a:t>指向指定</a:t>
            </a:r>
            <a:r>
              <a:rPr lang="zh-CN" altLang="en-US" dirty="0"/>
              <a:t>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iframe</a:t>
            </a:r>
            <a:r>
              <a:rPr lang="en-US" altLang="zh-CN" dirty="0" smtClean="0"/>
              <a:t>[name]</a:t>
            </a:r>
          </a:p>
          <a:p>
            <a:r>
              <a:rPr lang="zh-CN" altLang="en-US" dirty="0" smtClean="0"/>
              <a:t>具名</a:t>
            </a:r>
            <a:r>
              <a:rPr lang="en-US" altLang="zh-CN" dirty="0" smtClean="0"/>
              <a:t>window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044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method</a:t>
            </a: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action</a:t>
            </a:r>
          </a:p>
          <a:p>
            <a:pPr lvl="1"/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enctype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8092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2290"/>
            <a:ext cx="11113394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了解</a:t>
            </a:r>
            <a:r>
              <a:rPr lang="zh-CN" altLang="en-US" dirty="0"/>
              <a:t> 浏览器打开页面的大致过程</a:t>
            </a:r>
          </a:p>
          <a:p>
            <a:r>
              <a:rPr lang="zh-CN" altLang="en-US" b="1" dirty="0"/>
              <a:t>掌握</a:t>
            </a:r>
            <a:r>
              <a:rPr lang="zh-CN" altLang="en-US" dirty="0"/>
              <a:t> 常用标签和属性的用法和语义</a:t>
            </a:r>
          </a:p>
          <a:p>
            <a:r>
              <a:rPr lang="zh-CN" altLang="en-US" b="1" dirty="0"/>
              <a:t>了解</a:t>
            </a:r>
            <a:r>
              <a:rPr lang="zh-CN" altLang="en-US" dirty="0"/>
              <a:t> </a:t>
            </a:r>
            <a:r>
              <a:rPr lang="zh-CN" altLang="en-US" dirty="0" smtClean="0"/>
              <a:t>表单元素及一些元素在</a:t>
            </a:r>
            <a:r>
              <a:rPr lang="zh-CN" altLang="en-US" dirty="0"/>
              <a:t>浏览器上的交互表现细节</a:t>
            </a:r>
          </a:p>
          <a:p>
            <a:r>
              <a:rPr lang="zh-CN" altLang="en-US" b="1" dirty="0"/>
              <a:t>了解</a:t>
            </a:r>
            <a:r>
              <a:rPr lang="zh-CN" altLang="en-US" dirty="0"/>
              <a:t> 书写习俗</a:t>
            </a:r>
          </a:p>
          <a:p>
            <a:r>
              <a:rPr lang="zh-CN" altLang="en-US" b="1" dirty="0" smtClean="0"/>
              <a:t>体会 </a:t>
            </a:r>
            <a:r>
              <a:rPr lang="zh-CN" altLang="en-US" dirty="0" smtClean="0"/>
              <a:t>前端业务中各式各样的组件需求</a:t>
            </a:r>
            <a:endParaRPr lang="en-US" altLang="zh-CN" dirty="0" smtClean="0"/>
          </a:p>
          <a:p>
            <a:r>
              <a:rPr lang="zh-CN" altLang="en-US" b="1" dirty="0"/>
              <a:t>体会</a:t>
            </a:r>
            <a:r>
              <a:rPr lang="zh-CN" altLang="en-US" dirty="0"/>
              <a:t> </a:t>
            </a:r>
            <a:r>
              <a:rPr lang="en-US" altLang="zh-CN" dirty="0"/>
              <a:t>html</a:t>
            </a:r>
            <a:r>
              <a:rPr lang="zh-CN" altLang="en-US" dirty="0"/>
              <a:t>的好用之处和</a:t>
            </a:r>
            <a:r>
              <a:rPr lang="zh-CN" altLang="en-US" dirty="0" smtClean="0"/>
              <a:t>局限性</a:t>
            </a:r>
            <a:endParaRPr lang="en-US" altLang="zh-CN" dirty="0" smtClean="0"/>
          </a:p>
          <a:p>
            <a:r>
              <a:rPr lang="zh-CN" altLang="en-US" b="1" dirty="0" smtClean="0"/>
              <a:t>了解 </a:t>
            </a:r>
            <a:r>
              <a:rPr lang="zh-CN" altLang="en-US" dirty="0" smtClean="0"/>
              <a:t>一些元素的浏览器差异</a:t>
            </a:r>
            <a:endParaRPr lang="en-US" altLang="zh-CN" dirty="0" smtClean="0"/>
          </a:p>
          <a:p>
            <a:r>
              <a:rPr lang="zh-CN" altLang="en-US" b="1" dirty="0"/>
              <a:t>掌握</a:t>
            </a:r>
            <a:r>
              <a:rPr lang="zh-CN" altLang="en-US" dirty="0"/>
              <a:t> </a:t>
            </a:r>
            <a:r>
              <a:rPr lang="en-US" altLang="zh-CN" dirty="0" err="1"/>
              <a:t>Emmet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建议参考资料：</a:t>
            </a:r>
            <a:r>
              <a:rPr lang="en-US" altLang="zh-CN" dirty="0">
                <a:hlinkClick r:id="rId2"/>
              </a:rPr>
              <a:t>https://developer.mozilla.org/en-US/docs/Web/HTML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5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/>
              <a:t>常规</a:t>
            </a:r>
            <a:r>
              <a:rPr lang="zh-CN" altLang="en-US" dirty="0" smtClean="0"/>
              <a:t>表单元素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label</a:t>
            </a: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</a:p>
          <a:p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(type=“text”)</a:t>
            </a:r>
          </a:p>
          <a:p>
            <a:r>
              <a:rPr lang="en-US" altLang="zh-CN" dirty="0" smtClean="0"/>
              <a:t>select</a:t>
            </a:r>
          </a:p>
          <a:p>
            <a:r>
              <a:rPr lang="en-US" altLang="zh-CN" dirty="0" err="1" smtClean="0"/>
              <a:t>textarea</a:t>
            </a:r>
            <a:endParaRPr lang="en-US" altLang="zh-CN" dirty="0" smtClean="0"/>
          </a:p>
          <a:p>
            <a:r>
              <a:rPr lang="en-US" altLang="zh-CN" dirty="0" smtClean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3451298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 </a:t>
            </a:r>
            <a:r>
              <a:rPr lang="zh-CN" altLang="en-US" dirty="0" smtClean="0"/>
              <a:t>表单字段元素</a:t>
            </a:r>
            <a:r>
              <a:rPr lang="zh-CN" altLang="en-US" b="1" dirty="0"/>
              <a:t>常规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name</a:t>
            </a:r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value</a:t>
            </a:r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disabled</a:t>
            </a:r>
          </a:p>
          <a:p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readonly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placeholder</a:t>
            </a:r>
          </a:p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autofocus</a:t>
            </a:r>
          </a:p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autocomplete</a:t>
            </a:r>
          </a:p>
          <a:p>
            <a:pPr lvl="1"/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off</a:t>
            </a:r>
          </a:p>
          <a:p>
            <a:pPr lvl="1"/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on</a:t>
            </a:r>
          </a:p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required</a:t>
            </a:r>
          </a:p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2181898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 </a:t>
            </a:r>
            <a:r>
              <a:rPr lang="zh-CN" altLang="en-US" dirty="0" smtClean="0"/>
              <a:t>单复选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 type=“checkbox”</a:t>
            </a:r>
          </a:p>
          <a:p>
            <a:pPr lvl="1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checked</a:t>
            </a:r>
          </a:p>
          <a:p>
            <a:r>
              <a:rPr lang="en-US" altLang="zh-CN" dirty="0" smtClean="0"/>
              <a:t>input type=“radio”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checked</a:t>
            </a:r>
            <a:endParaRPr lang="en-US" altLang="zh-C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49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8.4 </a:t>
            </a:r>
            <a:r>
              <a:rPr lang="zh-CN" altLang="en-US" dirty="0" smtClean="0"/>
              <a:t>另几个常见的</a:t>
            </a:r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 type=“hidden”</a:t>
            </a:r>
          </a:p>
          <a:p>
            <a:r>
              <a:rPr lang="en-US" altLang="zh-CN" dirty="0" smtClean="0"/>
              <a:t>input type=“file”</a:t>
            </a:r>
          </a:p>
          <a:p>
            <a:r>
              <a:rPr lang="en-US" altLang="zh-CN" dirty="0" smtClean="0"/>
              <a:t>input type=“password”</a:t>
            </a:r>
          </a:p>
        </p:txBody>
      </p:sp>
    </p:spTree>
    <p:extLst>
      <p:ext uri="{BB962C8B-B14F-4D97-AF65-F5344CB8AC3E}">
        <p14:creationId xmlns:p14="http://schemas.microsoft.com/office/powerpoint/2010/main" val="3562636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045" y="22345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8.5 </a:t>
            </a:r>
            <a:r>
              <a:rPr lang="zh-CN" altLang="en-US" dirty="0" smtClean="0"/>
              <a:t>各种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045" y="1549020"/>
            <a:ext cx="3733800" cy="4351338"/>
          </a:xfrm>
        </p:spPr>
        <p:txBody>
          <a:bodyPr/>
          <a:lstStyle/>
          <a:p>
            <a:r>
              <a:rPr lang="en-US" altLang="zh-CN" dirty="0" smtClean="0"/>
              <a:t>input type=“number”</a:t>
            </a:r>
          </a:p>
          <a:p>
            <a:r>
              <a:rPr lang="en-US" altLang="zh-CN" dirty="0" smtClean="0"/>
              <a:t>input type=“range”</a:t>
            </a:r>
          </a:p>
          <a:p>
            <a:r>
              <a:rPr lang="en-US" altLang="zh-CN" dirty="0" smtClean="0"/>
              <a:t>input type=“email”</a:t>
            </a:r>
          </a:p>
          <a:p>
            <a:r>
              <a:rPr lang="en-US" altLang="zh-CN" dirty="0" smtClean="0"/>
              <a:t>input type=“</a:t>
            </a:r>
            <a:r>
              <a:rPr lang="en-US" altLang="zh-CN" dirty="0" err="1" smtClean="0"/>
              <a:t>tel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input type=“search”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36076" y="1549020"/>
            <a:ext cx="37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input type=“button”</a:t>
            </a:r>
          </a:p>
          <a:p>
            <a:r>
              <a:rPr lang="en-US" altLang="zh-CN" dirty="0" smtClean="0"/>
              <a:t>input type=“submit”</a:t>
            </a:r>
          </a:p>
          <a:p>
            <a:r>
              <a:rPr lang="en-US" altLang="zh-CN" dirty="0" smtClean="0"/>
              <a:t>input type=“reset”</a:t>
            </a:r>
          </a:p>
        </p:txBody>
      </p:sp>
    </p:spTree>
    <p:extLst>
      <p:ext uri="{BB962C8B-B14F-4D97-AF65-F5344CB8AC3E}">
        <p14:creationId xmlns:p14="http://schemas.microsoft.com/office/powerpoint/2010/main" val="2466232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 </a:t>
            </a:r>
            <a:r>
              <a:rPr lang="zh-CN" altLang="en-US" dirty="0" smtClean="0"/>
              <a:t>白板语义元素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header</a:t>
            </a:r>
          </a:p>
          <a:p>
            <a:r>
              <a:rPr lang="en-US" altLang="zh-CN" dirty="0" smtClean="0"/>
              <a:t>footer</a:t>
            </a:r>
          </a:p>
          <a:p>
            <a:r>
              <a:rPr lang="en-US" altLang="zh-CN" dirty="0" err="1" smtClean="0"/>
              <a:t>nav</a:t>
            </a:r>
            <a:endParaRPr lang="en-US" altLang="zh-CN" dirty="0" smtClean="0"/>
          </a:p>
          <a:p>
            <a:r>
              <a:rPr lang="en-US" altLang="zh-CN" dirty="0" smtClean="0"/>
              <a:t>aside</a:t>
            </a:r>
          </a:p>
          <a:p>
            <a:r>
              <a:rPr lang="en-US" altLang="zh-CN" dirty="0" smtClean="0"/>
              <a:t>section</a:t>
            </a:r>
          </a:p>
          <a:p>
            <a:r>
              <a:rPr lang="en-US" altLang="zh-CN" dirty="0" smtClean="0"/>
              <a:t>article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741" y="1206321"/>
            <a:ext cx="3315773" cy="38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77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 </a:t>
            </a:r>
            <a:r>
              <a:rPr lang="zh-CN" altLang="en-US" dirty="0" smtClean="0"/>
              <a:t>其他元素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h1-h6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em</a:t>
            </a:r>
            <a:endParaRPr lang="en-US" altLang="zh-CN" dirty="0" smtClean="0"/>
          </a:p>
          <a:p>
            <a:r>
              <a:rPr lang="en-US" altLang="zh-CN" dirty="0" smtClean="0"/>
              <a:t>b, strong</a:t>
            </a:r>
          </a:p>
          <a:p>
            <a:r>
              <a:rPr lang="en-US" altLang="zh-CN" dirty="0"/>
              <a:t>ins, </a:t>
            </a:r>
            <a:r>
              <a:rPr lang="en-US" altLang="zh-CN" dirty="0" smtClean="0"/>
              <a:t>del</a:t>
            </a:r>
          </a:p>
          <a:p>
            <a:r>
              <a:rPr lang="en-US" altLang="zh-CN" dirty="0" err="1" smtClean="0"/>
              <a:t>blockquote</a:t>
            </a:r>
            <a:r>
              <a:rPr lang="en-US" altLang="zh-CN" dirty="0" smtClean="0"/>
              <a:t>, q</a:t>
            </a:r>
          </a:p>
          <a:p>
            <a:r>
              <a:rPr lang="en-US" altLang="zh-CN" dirty="0" smtClean="0"/>
              <a:t>pre</a:t>
            </a:r>
          </a:p>
          <a:p>
            <a:r>
              <a:rPr lang="en-US" altLang="zh-CN" dirty="0" smtClean="0"/>
              <a:t>sub, sup</a:t>
            </a:r>
          </a:p>
          <a:p>
            <a:r>
              <a:rPr lang="en-US" altLang="zh-CN" dirty="0" err="1" smtClean="0"/>
              <a:t>br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598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 </a:t>
            </a:r>
            <a:r>
              <a:rPr lang="zh-CN" altLang="en-US" dirty="0"/>
              <a:t>转义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&amp;</a:t>
            </a:r>
            <a:r>
              <a:rPr lang="en-US" altLang="zh-CN" dirty="0" err="1"/>
              <a:t>nbsp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&amp;</a:t>
            </a:r>
            <a:r>
              <a:rPr lang="en-US" altLang="zh-CN" dirty="0" err="1"/>
              <a:t>lt</a:t>
            </a:r>
            <a:r>
              <a:rPr lang="en-US" altLang="zh-CN" dirty="0" smtClean="0"/>
              <a:t>;   </a:t>
            </a:r>
            <a:r>
              <a:rPr lang="en-US" altLang="zh-CN" dirty="0"/>
              <a:t>&amp;</a:t>
            </a:r>
            <a:r>
              <a:rPr lang="en-US" altLang="zh-CN" dirty="0" err="1"/>
              <a:t>gt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374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12. IE</a:t>
            </a:r>
            <a:r>
              <a:rPr lang="zh-CN" altLang="en-US" dirty="0"/>
              <a:t>条件注释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支持 </a:t>
            </a:r>
            <a:r>
              <a:rPr lang="en-US" altLang="zh-CN" dirty="0" smtClean="0"/>
              <a:t>ie5 – ie9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6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13. </a:t>
            </a:r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行内元素不可嵌套块级元素</a:t>
            </a:r>
            <a:r>
              <a:rPr lang="en-US" altLang="zh-CN" dirty="0"/>
              <a:t> </a:t>
            </a:r>
            <a:r>
              <a:rPr lang="en-US" altLang="zh-CN" dirty="0" smtClean="0"/>
              <a:t>(a</a:t>
            </a:r>
            <a:r>
              <a:rPr lang="zh-CN" altLang="en-US" dirty="0" smtClean="0"/>
              <a:t>标签暂时有待商榷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元素名和属性不区分大小写</a:t>
            </a:r>
            <a:endParaRPr lang="en-US" altLang="zh-CN" dirty="0" smtClean="0"/>
          </a:p>
          <a:p>
            <a:r>
              <a:rPr lang="en-US" altLang="zh-CN" dirty="0" smtClean="0"/>
              <a:t>class</a:t>
            </a:r>
            <a:r>
              <a:rPr lang="zh-CN" altLang="en-US" dirty="0" smtClean="0"/>
              <a:t>命名用</a:t>
            </a:r>
            <a:r>
              <a:rPr lang="en-US" altLang="zh-CN" dirty="0" smtClean="0"/>
              <a:t>”-”, id, name</a:t>
            </a:r>
            <a:r>
              <a:rPr lang="zh-CN" altLang="en-US" dirty="0" smtClean="0"/>
              <a:t>命名用</a:t>
            </a:r>
            <a:r>
              <a:rPr lang="zh-CN" altLang="en-US" dirty="0" smtClean="0"/>
              <a:t>驼峰</a:t>
            </a:r>
            <a:endParaRPr lang="en-US" altLang="zh-CN" dirty="0" smtClean="0"/>
          </a:p>
          <a:p>
            <a:r>
              <a:rPr lang="en-US" altLang="zh-CN" dirty="0" smtClean="0"/>
              <a:t>id</a:t>
            </a:r>
            <a:r>
              <a:rPr lang="zh-CN" altLang="en-US" dirty="0" smtClean="0"/>
              <a:t>不能以数字开头，不能重复</a:t>
            </a:r>
            <a:endParaRPr lang="en-US" altLang="zh-CN" dirty="0" smtClean="0"/>
          </a:p>
          <a:p>
            <a:r>
              <a:rPr lang="zh-CN" altLang="en-US" dirty="0" smtClean="0"/>
              <a:t>自定义属性统一用 </a:t>
            </a:r>
            <a:r>
              <a:rPr lang="en-US" altLang="zh-CN" dirty="0" smtClean="0"/>
              <a:t>data-*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85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一般页面结构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 </a:t>
            </a:r>
            <a:r>
              <a:rPr lang="zh-CN" altLang="en-US" u="sng" dirty="0" smtClean="0"/>
              <a:t>一般页面结构</a:t>
            </a:r>
            <a:r>
              <a:rPr lang="en-US" altLang="zh-CN" u="sng" dirty="0" smtClean="0"/>
              <a:t>.html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3301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 </a:t>
            </a:r>
            <a:r>
              <a:rPr lang="en-US" altLang="zh-CN" dirty="0" err="1" smtClean="0"/>
              <a:t>Emmet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https://www.iteye.com/news/27580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758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411" y="105289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&lt;audio&gt;</a:t>
            </a:r>
            <a:r>
              <a:rPr lang="zh-CN" altLang="en-US" dirty="0" smtClean="0"/>
              <a:t>播放</a:t>
            </a:r>
            <a:r>
              <a:rPr lang="en-US" altLang="zh-CN" dirty="0" smtClean="0"/>
              <a:t>mp3</a:t>
            </a:r>
            <a:r>
              <a:rPr lang="zh-CN" altLang="en-US" dirty="0" smtClean="0"/>
              <a:t>文件，尝试其属性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&lt;video&gt;</a:t>
            </a:r>
            <a:r>
              <a:rPr lang="zh-CN" altLang="en-US" dirty="0" smtClean="0"/>
              <a:t>播放</a:t>
            </a:r>
            <a:r>
              <a:rPr lang="en-US" altLang="zh-CN" dirty="0" smtClean="0"/>
              <a:t>mp4</a:t>
            </a:r>
            <a:r>
              <a:rPr lang="zh-CN" altLang="en-US" dirty="0" smtClean="0"/>
              <a:t>文件，尝试其属性 </a:t>
            </a:r>
            <a:endParaRPr lang="en-US" altLang="zh-CN" dirty="0" smtClean="0"/>
          </a:p>
          <a:p>
            <a:r>
              <a:rPr lang="zh-CN" altLang="en-US" dirty="0"/>
              <a:t>写一</a:t>
            </a:r>
            <a:r>
              <a:rPr lang="zh-CN" altLang="en-US" dirty="0" smtClean="0"/>
              <a:t>个</a:t>
            </a:r>
            <a:r>
              <a:rPr lang="zh-CN" altLang="en-US" dirty="0"/>
              <a:t>天然</a:t>
            </a:r>
            <a:r>
              <a:rPr lang="zh-CN" altLang="en-US" dirty="0" smtClean="0"/>
              <a:t>电梯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写一个表格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9075" y="3162572"/>
            <a:ext cx="4392732" cy="329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5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页面渲染过程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网</a:t>
            </a:r>
            <a:r>
              <a:rPr lang="zh-CN" altLang="en-US" dirty="0" smtClean="0"/>
              <a:t>络请求</a:t>
            </a:r>
            <a:endParaRPr lang="en-US" altLang="zh-CN" dirty="0" smtClean="0"/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域名解析</a:t>
            </a:r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连接</a:t>
            </a:r>
          </a:p>
          <a:p>
            <a:pPr lvl="1"/>
            <a:r>
              <a:rPr lang="en-US" altLang="zh-CN" dirty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页面渲染</a:t>
            </a:r>
            <a:endParaRPr lang="en-US" altLang="zh-CN" dirty="0" smtClean="0"/>
          </a:p>
          <a:p>
            <a:pPr lvl="1"/>
            <a:r>
              <a:rPr lang="en-US" altLang="zh-CN" dirty="0"/>
              <a:t>DOM</a:t>
            </a:r>
            <a:r>
              <a:rPr lang="zh-CN" altLang="en-US" dirty="0"/>
              <a:t>树</a:t>
            </a:r>
          </a:p>
          <a:p>
            <a:pPr lvl="1"/>
            <a:r>
              <a:rPr lang="en-US" altLang="zh-CN" dirty="0"/>
              <a:t>CSSOM</a:t>
            </a:r>
            <a:r>
              <a:rPr lang="zh-CN" altLang="en-US" dirty="0"/>
              <a:t>树</a:t>
            </a:r>
          </a:p>
          <a:p>
            <a:pPr lvl="1"/>
            <a:r>
              <a:rPr lang="zh-CN" altLang="en-US" dirty="0"/>
              <a:t>渲染树</a:t>
            </a:r>
          </a:p>
          <a:p>
            <a:pPr lvl="1"/>
            <a:r>
              <a:rPr lang="zh-CN" altLang="en-US" dirty="0"/>
              <a:t>布局</a:t>
            </a:r>
            <a:r>
              <a:rPr lang="en-US" altLang="zh-CN" dirty="0"/>
              <a:t>(</a:t>
            </a:r>
            <a:r>
              <a:rPr lang="zh-CN" altLang="en-US" dirty="0"/>
              <a:t>重排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绘制</a:t>
            </a:r>
            <a:r>
              <a:rPr lang="en-US" altLang="zh-CN" dirty="0"/>
              <a:t>(</a:t>
            </a:r>
            <a:r>
              <a:rPr lang="zh-CN" altLang="en-US" dirty="0"/>
              <a:t>重绘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2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519" y="452304"/>
            <a:ext cx="6465048" cy="572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5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203" y="900772"/>
            <a:ext cx="6386904" cy="4997752"/>
          </a:xfrm>
        </p:spPr>
      </p:pic>
    </p:spTree>
    <p:extLst>
      <p:ext uri="{BB962C8B-B14F-4D97-AF65-F5344CB8AC3E}">
        <p14:creationId xmlns:p14="http://schemas.microsoft.com/office/powerpoint/2010/main" val="11937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13" y="854287"/>
            <a:ext cx="9749622" cy="4670749"/>
          </a:xfrm>
        </p:spPr>
      </p:pic>
    </p:spTree>
    <p:extLst>
      <p:ext uri="{BB962C8B-B14F-4D97-AF65-F5344CB8AC3E}">
        <p14:creationId xmlns:p14="http://schemas.microsoft.com/office/powerpoint/2010/main" val="32152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cript</a:t>
            </a:r>
            <a:r>
              <a:rPr lang="zh-CN" altLang="en-US" dirty="0" smtClean="0"/>
              <a:t>阻塞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r>
              <a:rPr lang="zh-CN" altLang="en-US" dirty="0" smtClean="0"/>
              <a:t>遇到资源会预加载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1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元素和属性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2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473</Words>
  <Application>Microsoft Office PowerPoint</Application>
  <PresentationFormat>宽屏</PresentationFormat>
  <Paragraphs>177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Office 主题</vt:lpstr>
      <vt:lpstr>HTML</vt:lpstr>
      <vt:lpstr>学习目标</vt:lpstr>
      <vt:lpstr>一般页面结构</vt:lpstr>
      <vt:lpstr>页面渲染过程</vt:lpstr>
      <vt:lpstr>PowerPoint 演示文稿</vt:lpstr>
      <vt:lpstr>PowerPoint 演示文稿</vt:lpstr>
      <vt:lpstr>PowerPoint 演示文稿</vt:lpstr>
      <vt:lpstr>注意</vt:lpstr>
      <vt:lpstr>元素和属性</vt:lpstr>
      <vt:lpstr>1.全局属性</vt:lpstr>
      <vt:lpstr>2.肯定会有的元素</vt:lpstr>
      <vt:lpstr>3.白板元素</vt:lpstr>
      <vt:lpstr>4.图片</vt:lpstr>
      <vt:lpstr>5.列表</vt:lpstr>
      <vt:lpstr>6.表格</vt:lpstr>
      <vt:lpstr>7.链接和框架</vt:lpstr>
      <vt:lpstr>7.1 href额外用法</vt:lpstr>
      <vt:lpstr>7.2 target指向指定框架</vt:lpstr>
      <vt:lpstr>8.表单</vt:lpstr>
      <vt:lpstr>8.1 常规表单元素</vt:lpstr>
      <vt:lpstr>8.2 表单字段元素常规属性</vt:lpstr>
      <vt:lpstr>8.3 单复选</vt:lpstr>
      <vt:lpstr>8.4 另几个常见的input</vt:lpstr>
      <vt:lpstr>8.5 各种type的input</vt:lpstr>
      <vt:lpstr>9. 白板语义元素</vt:lpstr>
      <vt:lpstr>10. 其他元素</vt:lpstr>
      <vt:lpstr>11. 转义</vt:lpstr>
      <vt:lpstr>12. IE条件注释</vt:lpstr>
      <vt:lpstr>13. 注意事项</vt:lpstr>
      <vt:lpstr>14. Emmet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chenjh</dc:creator>
  <cp:lastModifiedBy>chenjh</cp:lastModifiedBy>
  <cp:revision>103</cp:revision>
  <dcterms:created xsi:type="dcterms:W3CDTF">2019-10-19T03:07:38Z</dcterms:created>
  <dcterms:modified xsi:type="dcterms:W3CDTF">2019-10-22T14:19:46Z</dcterms:modified>
</cp:coreProperties>
</file>