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37"/>
  </p:notesMasterIdLst>
  <p:sldIdLst>
    <p:sldId id="339" r:id="rId3"/>
    <p:sldId id="310" r:id="rId4"/>
    <p:sldId id="311" r:id="rId5"/>
    <p:sldId id="316" r:id="rId6"/>
    <p:sldId id="317" r:id="rId7"/>
    <p:sldId id="315" r:id="rId8"/>
    <p:sldId id="344" r:id="rId9"/>
    <p:sldId id="345" r:id="rId10"/>
    <p:sldId id="318" r:id="rId11"/>
    <p:sldId id="313" r:id="rId12"/>
    <p:sldId id="314" r:id="rId13"/>
    <p:sldId id="319" r:id="rId14"/>
    <p:sldId id="320" r:id="rId15"/>
    <p:sldId id="326" r:id="rId16"/>
    <p:sldId id="327" r:id="rId17"/>
    <p:sldId id="328" r:id="rId18"/>
    <p:sldId id="271" r:id="rId19"/>
    <p:sldId id="332" r:id="rId20"/>
    <p:sldId id="329" r:id="rId21"/>
    <p:sldId id="330" r:id="rId22"/>
    <p:sldId id="331" r:id="rId23"/>
    <p:sldId id="354" r:id="rId24"/>
    <p:sldId id="348" r:id="rId25"/>
    <p:sldId id="349" r:id="rId26"/>
    <p:sldId id="350" r:id="rId27"/>
    <p:sldId id="351" r:id="rId28"/>
    <p:sldId id="352" r:id="rId29"/>
    <p:sldId id="333" r:id="rId30"/>
    <p:sldId id="346" r:id="rId31"/>
    <p:sldId id="335" r:id="rId32"/>
    <p:sldId id="336" r:id="rId33"/>
    <p:sldId id="337" r:id="rId34"/>
    <p:sldId id="338" r:id="rId35"/>
    <p:sldId id="334" r:id="rId36"/>
  </p:sldIdLst>
  <p:sldSz cx="9144000" cy="5143500" type="screen16x9"/>
  <p:notesSz cx="6858000" cy="9144000"/>
  <p:embeddedFontLst>
    <p:embeddedFont>
      <p:font typeface="Work Sans" panose="020B0604020202020204" charset="-94"/>
      <p:regular r:id="rId38"/>
      <p:bold r:id="rId39"/>
      <p:italic r:id="rId40"/>
      <p:boldItalic r:id="rId41"/>
    </p:embeddedFont>
    <p:embeddedFont>
      <p:font typeface="Book Antiqua" panose="02040602050305030304" pitchFamily="18" charset="0"/>
      <p:regular r:id="rId42"/>
      <p:bold r:id="rId43"/>
      <p:italic r:id="rId44"/>
      <p:boldItalic r:id="rId45"/>
    </p:embeddedFont>
    <p:embeddedFont>
      <p:font typeface="Work Sans Regular" panose="020B0604020202020204" charset="-94"/>
      <p:regular r:id="rId46"/>
      <p:bold r:id="rId47"/>
      <p:italic r:id="rId48"/>
      <p:boldItalic r:id="rId49"/>
    </p:embeddedFont>
    <p:embeddedFont>
      <p:font typeface="Proxima Nova Semibold" panose="020B0604020202020204" charset="0"/>
      <p:regular r:id="rId50"/>
      <p:bold r:id="rId51"/>
      <p:boldItalic r:id="rId52"/>
    </p:embeddedFont>
    <p:embeddedFont>
      <p:font typeface="Proxima Nova" panose="020B0604020202020204" charset="0"/>
      <p:regular r:id="rId53"/>
      <p:bold r:id="rId54"/>
      <p:italic r:id="rId55"/>
      <p:boldItalic r:id="rId56"/>
    </p:embeddedFont>
    <p:embeddedFont>
      <p:font typeface="Calibri" panose="020F0502020204030204" pitchFamily="34" charset="0"/>
      <p:regular r:id="rId57"/>
      <p:bold r:id="rId58"/>
      <p:italic r:id="rId59"/>
      <p:boldItalic r:id="rId60"/>
    </p:embeddedFont>
    <p:embeddedFont>
      <p:font typeface="Roboto Slab Regular" panose="020B0604020202020204" charset="0"/>
      <p:regular r:id="rId61"/>
      <p:bold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A63B0D87-01CC-48BE-96D2-70EF030D37FA}">
          <p14:sldIdLst>
            <p14:sldId id="339"/>
            <p14:sldId id="310"/>
            <p14:sldId id="311"/>
            <p14:sldId id="316"/>
            <p14:sldId id="317"/>
            <p14:sldId id="315"/>
            <p14:sldId id="344"/>
            <p14:sldId id="345"/>
            <p14:sldId id="318"/>
            <p14:sldId id="313"/>
            <p14:sldId id="314"/>
            <p14:sldId id="319"/>
            <p14:sldId id="320"/>
            <p14:sldId id="326"/>
            <p14:sldId id="327"/>
            <p14:sldId id="328"/>
            <p14:sldId id="271"/>
            <p14:sldId id="332"/>
            <p14:sldId id="329"/>
            <p14:sldId id="330"/>
            <p14:sldId id="331"/>
            <p14:sldId id="354"/>
            <p14:sldId id="348"/>
            <p14:sldId id="349"/>
            <p14:sldId id="350"/>
            <p14:sldId id="351"/>
            <p14:sldId id="352"/>
            <p14:sldId id="333"/>
            <p14:sldId id="346"/>
            <p14:sldId id="335"/>
            <p14:sldId id="336"/>
            <p14:sldId id="337"/>
            <p14:sldId id="338"/>
            <p14:sldId id="334"/>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BD85E7"/>
    <a:srgbClr val="A04FDD"/>
    <a:srgbClr val="E26442"/>
    <a:srgbClr val="FB897D"/>
    <a:srgbClr val="5A5A5A"/>
    <a:srgbClr val="FAD240"/>
    <a:srgbClr val="F2FC6A"/>
    <a:srgbClr val="A31359"/>
    <a:srgbClr val="70F6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A6946D-A4A7-4579-B260-AC2393F51F75}">
  <a:tblStyle styleId="{39A6946D-A4A7-4579-B260-AC2393F51F75}"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68AC834-4587-4C46-9EFA-8C3DFB404EA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3" autoAdjust="0"/>
    <p:restoredTop sz="84974" autoAdjust="0"/>
  </p:normalViewPr>
  <p:slideViewPr>
    <p:cSldViewPr snapToGrid="0">
      <p:cViewPr>
        <p:scale>
          <a:sx n="66" d="100"/>
          <a:sy n="66" d="100"/>
        </p:scale>
        <p:origin x="432" y="10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2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20" Type="http://schemas.openxmlformats.org/officeDocument/2006/relationships/slide" Target="slides/slide18.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font" Target="fonts/font23.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5446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d08a6da353_0_20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d08a6da353_0_20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1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d08a6da353_0_10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08a6da353_0_10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30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cf83b5d7a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cf83b5d7a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949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cf0f8f609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cf0f8f609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724800" y="1515675"/>
            <a:ext cx="7694400" cy="1407300"/>
          </a:xfrm>
          <a:prstGeom prst="rect">
            <a:avLst/>
          </a:prstGeom>
          <a:effectLst>
            <a:outerShdw blurRad="28575" dist="28575" algn="bl" rotWithShape="0">
              <a:srgbClr val="000000">
                <a:alpha val="82000"/>
              </a:srgbClr>
            </a:outerShdw>
          </a:effectLst>
        </p:spPr>
        <p:txBody>
          <a:bodyPr spcFirstLastPara="1" wrap="square" lIns="91425" tIns="91425" rIns="91425" bIns="91425" anchor="t" anchorCtr="0">
            <a:noAutofit/>
          </a:bodyPr>
          <a:lstStyle>
            <a:lvl1pPr lvl="0">
              <a:spcBef>
                <a:spcPts val="0"/>
              </a:spcBef>
              <a:spcAft>
                <a:spcPts val="0"/>
              </a:spcAft>
              <a:buSzPts val="30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0" name="Google Shape;10;p2"/>
          <p:cNvSpPr txBox="1">
            <a:spLocks noGrp="1"/>
          </p:cNvSpPr>
          <p:nvPr>
            <p:ph type="subTitle" idx="1"/>
          </p:nvPr>
        </p:nvSpPr>
        <p:spPr>
          <a:xfrm>
            <a:off x="1946100" y="3011475"/>
            <a:ext cx="5251800" cy="405900"/>
          </a:xfrm>
          <a:prstGeom prst="rect">
            <a:avLst/>
          </a:prstGeom>
          <a:solidFill>
            <a:schemeClr val="dk1"/>
          </a:solid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1400"/>
              <a:buFont typeface="Roboto Slab Regular"/>
              <a:buNone/>
              <a:defRPr sz="1800">
                <a:solidFill>
                  <a:schemeClr val="lt1"/>
                </a:solidFill>
                <a:latin typeface="Work Sans"/>
                <a:ea typeface="Work Sans"/>
                <a:cs typeface="Work Sans"/>
                <a:sym typeface="Work Sans"/>
              </a:defRPr>
            </a:lvl1pPr>
            <a:lvl2pPr lvl="1">
              <a:spcBef>
                <a:spcPts val="0"/>
              </a:spcBef>
              <a:spcAft>
                <a:spcPts val="0"/>
              </a:spcAft>
              <a:buClr>
                <a:schemeClr val="lt1"/>
              </a:buClr>
              <a:buSzPts val="1400"/>
              <a:buFont typeface="Roboto Slab Regular"/>
              <a:buNone/>
              <a:defRPr>
                <a:solidFill>
                  <a:schemeClr val="lt1"/>
                </a:solidFill>
                <a:latin typeface="Roboto Slab Regular"/>
                <a:ea typeface="Roboto Slab Regular"/>
                <a:cs typeface="Roboto Slab Regular"/>
                <a:sym typeface="Roboto Slab Regular"/>
              </a:defRPr>
            </a:lvl2pPr>
            <a:lvl3pPr lvl="2">
              <a:spcBef>
                <a:spcPts val="0"/>
              </a:spcBef>
              <a:spcAft>
                <a:spcPts val="0"/>
              </a:spcAft>
              <a:buClr>
                <a:schemeClr val="lt1"/>
              </a:buClr>
              <a:buSzPts val="1400"/>
              <a:buFont typeface="Roboto Slab Regular"/>
              <a:buNone/>
              <a:defRPr>
                <a:solidFill>
                  <a:schemeClr val="lt1"/>
                </a:solidFill>
                <a:latin typeface="Roboto Slab Regular"/>
                <a:ea typeface="Roboto Slab Regular"/>
                <a:cs typeface="Roboto Slab Regular"/>
                <a:sym typeface="Roboto Slab Regular"/>
              </a:defRPr>
            </a:lvl3pPr>
            <a:lvl4pPr lvl="3">
              <a:spcBef>
                <a:spcPts val="0"/>
              </a:spcBef>
              <a:spcAft>
                <a:spcPts val="0"/>
              </a:spcAft>
              <a:buClr>
                <a:schemeClr val="lt1"/>
              </a:buClr>
              <a:buSzPts val="1400"/>
              <a:buFont typeface="Roboto Slab Regular"/>
              <a:buNone/>
              <a:defRPr>
                <a:solidFill>
                  <a:schemeClr val="lt1"/>
                </a:solidFill>
                <a:latin typeface="Roboto Slab Regular"/>
                <a:ea typeface="Roboto Slab Regular"/>
                <a:cs typeface="Roboto Slab Regular"/>
                <a:sym typeface="Roboto Slab Regular"/>
              </a:defRPr>
            </a:lvl4pPr>
            <a:lvl5pPr lvl="4">
              <a:spcBef>
                <a:spcPts val="0"/>
              </a:spcBef>
              <a:spcAft>
                <a:spcPts val="0"/>
              </a:spcAft>
              <a:buClr>
                <a:schemeClr val="lt1"/>
              </a:buClr>
              <a:buSzPts val="1400"/>
              <a:buFont typeface="Roboto Slab Regular"/>
              <a:buNone/>
              <a:defRPr>
                <a:solidFill>
                  <a:schemeClr val="lt1"/>
                </a:solidFill>
                <a:latin typeface="Roboto Slab Regular"/>
                <a:ea typeface="Roboto Slab Regular"/>
                <a:cs typeface="Roboto Slab Regular"/>
                <a:sym typeface="Roboto Slab Regular"/>
              </a:defRPr>
            </a:lvl5pPr>
            <a:lvl6pPr lvl="5">
              <a:spcBef>
                <a:spcPts val="0"/>
              </a:spcBef>
              <a:spcAft>
                <a:spcPts val="0"/>
              </a:spcAft>
              <a:buClr>
                <a:schemeClr val="lt1"/>
              </a:buClr>
              <a:buSzPts val="1400"/>
              <a:buFont typeface="Roboto Slab Regular"/>
              <a:buNone/>
              <a:defRPr>
                <a:solidFill>
                  <a:schemeClr val="lt1"/>
                </a:solidFill>
                <a:latin typeface="Roboto Slab Regular"/>
                <a:ea typeface="Roboto Slab Regular"/>
                <a:cs typeface="Roboto Slab Regular"/>
                <a:sym typeface="Roboto Slab Regular"/>
              </a:defRPr>
            </a:lvl6pPr>
            <a:lvl7pPr lvl="6">
              <a:spcBef>
                <a:spcPts val="0"/>
              </a:spcBef>
              <a:spcAft>
                <a:spcPts val="0"/>
              </a:spcAft>
              <a:buClr>
                <a:schemeClr val="lt1"/>
              </a:buClr>
              <a:buSzPts val="1400"/>
              <a:buFont typeface="Roboto Slab Regular"/>
              <a:buNone/>
              <a:defRPr>
                <a:solidFill>
                  <a:schemeClr val="lt1"/>
                </a:solidFill>
                <a:latin typeface="Roboto Slab Regular"/>
                <a:ea typeface="Roboto Slab Regular"/>
                <a:cs typeface="Roboto Slab Regular"/>
                <a:sym typeface="Roboto Slab Regular"/>
              </a:defRPr>
            </a:lvl7pPr>
            <a:lvl8pPr lvl="7">
              <a:spcBef>
                <a:spcPts val="0"/>
              </a:spcBef>
              <a:spcAft>
                <a:spcPts val="0"/>
              </a:spcAft>
              <a:buClr>
                <a:schemeClr val="lt1"/>
              </a:buClr>
              <a:buSzPts val="1400"/>
              <a:buFont typeface="Roboto Slab Regular"/>
              <a:buNone/>
              <a:defRPr>
                <a:solidFill>
                  <a:schemeClr val="lt1"/>
                </a:solidFill>
                <a:latin typeface="Roboto Slab Regular"/>
                <a:ea typeface="Roboto Slab Regular"/>
                <a:cs typeface="Roboto Slab Regular"/>
                <a:sym typeface="Roboto Slab Regular"/>
              </a:defRPr>
            </a:lvl8pPr>
            <a:lvl9pPr lvl="8">
              <a:spcBef>
                <a:spcPts val="0"/>
              </a:spcBef>
              <a:spcAft>
                <a:spcPts val="0"/>
              </a:spcAft>
              <a:buClr>
                <a:schemeClr val="lt1"/>
              </a:buClr>
              <a:buSzPts val="1400"/>
              <a:buFont typeface="Roboto Slab Regular"/>
              <a:buNone/>
              <a:defRPr>
                <a:solidFill>
                  <a:schemeClr val="lt1"/>
                </a:solidFill>
                <a:latin typeface="Roboto Slab Regular"/>
                <a:ea typeface="Roboto Slab Regular"/>
                <a:cs typeface="Roboto Slab Regular"/>
                <a:sym typeface="Roboto Slab Regular"/>
              </a:defRPr>
            </a:lvl9pPr>
          </a:lstStyle>
          <a:p>
            <a:endParaRPr/>
          </a:p>
        </p:txBody>
      </p:sp>
      <p:sp>
        <p:nvSpPr>
          <p:cNvPr id="11" name="Google Shape;11;p2"/>
          <p:cNvSpPr/>
          <p:nvPr/>
        </p:nvSpPr>
        <p:spPr>
          <a:xfrm>
            <a:off x="-876161" y="4016317"/>
            <a:ext cx="9531475" cy="3188550"/>
          </a:xfrm>
          <a:custGeom>
            <a:avLst/>
            <a:gdLst/>
            <a:ahLst/>
            <a:cxnLst/>
            <a:rect l="l" t="t" r="r" b="b"/>
            <a:pathLst>
              <a:path w="381259" h="127542" extrusionOk="0">
                <a:moveTo>
                  <a:pt x="363682" y="50619"/>
                </a:moveTo>
                <a:cubicBezTo>
                  <a:pt x="350684" y="34146"/>
                  <a:pt x="308343" y="20398"/>
                  <a:pt x="269253" y="17508"/>
                </a:cubicBezTo>
                <a:cubicBezTo>
                  <a:pt x="230164" y="14618"/>
                  <a:pt x="165628" y="36192"/>
                  <a:pt x="129145" y="33278"/>
                </a:cubicBezTo>
                <a:cubicBezTo>
                  <a:pt x="92662" y="30364"/>
                  <a:pt x="69511" y="598"/>
                  <a:pt x="50354" y="22"/>
                </a:cubicBezTo>
                <a:cubicBezTo>
                  <a:pt x="31198" y="-553"/>
                  <a:pt x="17450" y="10010"/>
                  <a:pt x="14206" y="29825"/>
                </a:cubicBezTo>
                <a:cubicBezTo>
                  <a:pt x="10962" y="49640"/>
                  <a:pt x="-24615" y="104493"/>
                  <a:pt x="30891" y="118913"/>
                </a:cubicBezTo>
                <a:cubicBezTo>
                  <a:pt x="86397" y="133333"/>
                  <a:pt x="291778" y="127728"/>
                  <a:pt x="347243" y="116346"/>
                </a:cubicBezTo>
                <a:cubicBezTo>
                  <a:pt x="402708" y="104964"/>
                  <a:pt x="376680" y="67092"/>
                  <a:pt x="363682" y="50619"/>
                </a:cubicBezTo>
                <a:close/>
              </a:path>
            </a:pathLst>
          </a:custGeom>
          <a:solidFill>
            <a:schemeClr val="lt2"/>
          </a:solidFill>
          <a:ln>
            <a:noFill/>
          </a:ln>
        </p:spPr>
      </p:sp>
      <p:sp>
        <p:nvSpPr>
          <p:cNvPr id="12" name="Google Shape;12;p2"/>
          <p:cNvSpPr/>
          <p:nvPr/>
        </p:nvSpPr>
        <p:spPr>
          <a:xfrm>
            <a:off x="6694811" y="-1266807"/>
            <a:ext cx="4343625" cy="3188475"/>
          </a:xfrm>
          <a:custGeom>
            <a:avLst/>
            <a:gdLst/>
            <a:ahLst/>
            <a:cxnLst/>
            <a:rect l="l" t="t" r="r" b="b"/>
            <a:pathLst>
              <a:path w="173745" h="127539" extrusionOk="0">
                <a:moveTo>
                  <a:pt x="158896" y="124261"/>
                </a:moveTo>
                <a:cubicBezTo>
                  <a:pt x="145755" y="128291"/>
                  <a:pt x="108123" y="129364"/>
                  <a:pt x="91711" y="123082"/>
                </a:cubicBezTo>
                <a:cubicBezTo>
                  <a:pt x="75299" y="116801"/>
                  <a:pt x="74603" y="93083"/>
                  <a:pt x="60426" y="86572"/>
                </a:cubicBezTo>
                <a:cubicBezTo>
                  <a:pt x="46250" y="80061"/>
                  <a:pt x="14576" y="91844"/>
                  <a:pt x="6652" y="84018"/>
                </a:cubicBezTo>
                <a:cubicBezTo>
                  <a:pt x="-1272" y="76192"/>
                  <a:pt x="-5186" y="53323"/>
                  <a:pt x="12882" y="39615"/>
                </a:cubicBezTo>
                <a:cubicBezTo>
                  <a:pt x="30950" y="25908"/>
                  <a:pt x="88781" y="-8108"/>
                  <a:pt x="115060" y="1773"/>
                </a:cubicBezTo>
                <a:cubicBezTo>
                  <a:pt x="141340" y="11654"/>
                  <a:pt x="163253" y="78486"/>
                  <a:pt x="170559" y="98901"/>
                </a:cubicBezTo>
                <a:cubicBezTo>
                  <a:pt x="177865" y="119316"/>
                  <a:pt x="172037" y="120231"/>
                  <a:pt x="158896" y="124261"/>
                </a:cubicBezTo>
                <a:close/>
              </a:path>
            </a:pathLst>
          </a:custGeom>
          <a:solidFill>
            <a:schemeClr val="accent1"/>
          </a:solidFill>
          <a:ln>
            <a:noFill/>
          </a:ln>
        </p:spPr>
      </p:sp>
      <p:sp>
        <p:nvSpPr>
          <p:cNvPr id="13" name="Google Shape;13;p2"/>
          <p:cNvSpPr/>
          <p:nvPr/>
        </p:nvSpPr>
        <p:spPr>
          <a:xfrm rot="5212547">
            <a:off x="-1825325" y="-1674516"/>
            <a:ext cx="4343565" cy="3188431"/>
          </a:xfrm>
          <a:custGeom>
            <a:avLst/>
            <a:gdLst/>
            <a:ahLst/>
            <a:cxnLst/>
            <a:rect l="l" t="t" r="r" b="b"/>
            <a:pathLst>
              <a:path w="173745" h="127539" extrusionOk="0">
                <a:moveTo>
                  <a:pt x="158896" y="124261"/>
                </a:moveTo>
                <a:cubicBezTo>
                  <a:pt x="145755" y="128291"/>
                  <a:pt x="108123" y="129364"/>
                  <a:pt x="91711" y="123082"/>
                </a:cubicBezTo>
                <a:cubicBezTo>
                  <a:pt x="75299" y="116801"/>
                  <a:pt x="74603" y="93083"/>
                  <a:pt x="60426" y="86572"/>
                </a:cubicBezTo>
                <a:cubicBezTo>
                  <a:pt x="46250" y="80061"/>
                  <a:pt x="14576" y="91844"/>
                  <a:pt x="6652" y="84018"/>
                </a:cubicBezTo>
                <a:cubicBezTo>
                  <a:pt x="-1272" y="76192"/>
                  <a:pt x="-5186" y="53323"/>
                  <a:pt x="12882" y="39615"/>
                </a:cubicBezTo>
                <a:cubicBezTo>
                  <a:pt x="30950" y="25908"/>
                  <a:pt x="88781" y="-8108"/>
                  <a:pt x="115060" y="1773"/>
                </a:cubicBezTo>
                <a:cubicBezTo>
                  <a:pt x="141340" y="11654"/>
                  <a:pt x="163253" y="78486"/>
                  <a:pt x="170559" y="98901"/>
                </a:cubicBezTo>
                <a:cubicBezTo>
                  <a:pt x="177865" y="119316"/>
                  <a:pt x="172037" y="120231"/>
                  <a:pt x="158896" y="124261"/>
                </a:cubicBezTo>
                <a:close/>
              </a:path>
            </a:pathLst>
          </a:custGeom>
          <a:solidFill>
            <a:schemeClr val="accent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47"/>
        <p:cNvGrpSpPr/>
        <p:nvPr/>
      </p:nvGrpSpPr>
      <p:grpSpPr>
        <a:xfrm>
          <a:off x="0" y="0"/>
          <a:ext cx="0" cy="0"/>
          <a:chOff x="0" y="0"/>
          <a:chExt cx="0" cy="0"/>
        </a:xfrm>
      </p:grpSpPr>
      <p:sp>
        <p:nvSpPr>
          <p:cNvPr id="148" name="Google Shape;148;p24"/>
          <p:cNvSpPr txBox="1">
            <a:spLocks noGrp="1"/>
          </p:cNvSpPr>
          <p:nvPr>
            <p:ph type="subTitle" idx="1"/>
          </p:nvPr>
        </p:nvSpPr>
        <p:spPr>
          <a:xfrm>
            <a:off x="5904075" y="3093125"/>
            <a:ext cx="1703100" cy="414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b="1">
                <a:solidFill>
                  <a:schemeClr val="lt1"/>
                </a:solidFill>
                <a:latin typeface="Work Sans"/>
                <a:ea typeface="Work Sans"/>
                <a:cs typeface="Work Sans"/>
                <a:sym typeface="Work Sans"/>
              </a:defRPr>
            </a:lvl1pPr>
            <a:lvl2pPr lvl="1" algn="ctr" rtl="0">
              <a:spcBef>
                <a:spcPts val="0"/>
              </a:spcBef>
              <a:spcAft>
                <a:spcPts val="0"/>
              </a:spcAft>
              <a:buNone/>
              <a:defRPr sz="1800" b="1">
                <a:solidFill>
                  <a:schemeClr val="lt1"/>
                </a:solidFill>
                <a:latin typeface="Work Sans"/>
                <a:ea typeface="Work Sans"/>
                <a:cs typeface="Work Sans"/>
                <a:sym typeface="Work Sans"/>
              </a:defRPr>
            </a:lvl2pPr>
            <a:lvl3pPr lvl="2" algn="ctr" rtl="0">
              <a:spcBef>
                <a:spcPts val="0"/>
              </a:spcBef>
              <a:spcAft>
                <a:spcPts val="0"/>
              </a:spcAft>
              <a:buNone/>
              <a:defRPr sz="1800" b="1">
                <a:solidFill>
                  <a:schemeClr val="lt1"/>
                </a:solidFill>
                <a:latin typeface="Work Sans"/>
                <a:ea typeface="Work Sans"/>
                <a:cs typeface="Work Sans"/>
                <a:sym typeface="Work Sans"/>
              </a:defRPr>
            </a:lvl3pPr>
            <a:lvl4pPr lvl="3" algn="ctr" rtl="0">
              <a:spcBef>
                <a:spcPts val="0"/>
              </a:spcBef>
              <a:spcAft>
                <a:spcPts val="0"/>
              </a:spcAft>
              <a:buNone/>
              <a:defRPr sz="1800" b="1">
                <a:solidFill>
                  <a:schemeClr val="lt1"/>
                </a:solidFill>
                <a:latin typeface="Work Sans"/>
                <a:ea typeface="Work Sans"/>
                <a:cs typeface="Work Sans"/>
                <a:sym typeface="Work Sans"/>
              </a:defRPr>
            </a:lvl4pPr>
            <a:lvl5pPr lvl="4" algn="ctr" rtl="0">
              <a:spcBef>
                <a:spcPts val="0"/>
              </a:spcBef>
              <a:spcAft>
                <a:spcPts val="0"/>
              </a:spcAft>
              <a:buNone/>
              <a:defRPr sz="1800" b="1">
                <a:solidFill>
                  <a:schemeClr val="lt1"/>
                </a:solidFill>
                <a:latin typeface="Work Sans"/>
                <a:ea typeface="Work Sans"/>
                <a:cs typeface="Work Sans"/>
                <a:sym typeface="Work Sans"/>
              </a:defRPr>
            </a:lvl5pPr>
            <a:lvl6pPr lvl="5" algn="ctr" rtl="0">
              <a:spcBef>
                <a:spcPts val="0"/>
              </a:spcBef>
              <a:spcAft>
                <a:spcPts val="0"/>
              </a:spcAft>
              <a:buNone/>
              <a:defRPr sz="1800" b="1">
                <a:solidFill>
                  <a:schemeClr val="lt1"/>
                </a:solidFill>
                <a:latin typeface="Work Sans"/>
                <a:ea typeface="Work Sans"/>
                <a:cs typeface="Work Sans"/>
                <a:sym typeface="Work Sans"/>
              </a:defRPr>
            </a:lvl6pPr>
            <a:lvl7pPr lvl="6" algn="ctr" rtl="0">
              <a:spcBef>
                <a:spcPts val="0"/>
              </a:spcBef>
              <a:spcAft>
                <a:spcPts val="0"/>
              </a:spcAft>
              <a:buNone/>
              <a:defRPr sz="1800" b="1">
                <a:solidFill>
                  <a:schemeClr val="lt1"/>
                </a:solidFill>
                <a:latin typeface="Work Sans"/>
                <a:ea typeface="Work Sans"/>
                <a:cs typeface="Work Sans"/>
                <a:sym typeface="Work Sans"/>
              </a:defRPr>
            </a:lvl7pPr>
            <a:lvl8pPr lvl="7" algn="ctr" rtl="0">
              <a:spcBef>
                <a:spcPts val="0"/>
              </a:spcBef>
              <a:spcAft>
                <a:spcPts val="0"/>
              </a:spcAft>
              <a:buNone/>
              <a:defRPr sz="1800" b="1">
                <a:solidFill>
                  <a:schemeClr val="lt1"/>
                </a:solidFill>
                <a:latin typeface="Work Sans"/>
                <a:ea typeface="Work Sans"/>
                <a:cs typeface="Work Sans"/>
                <a:sym typeface="Work Sans"/>
              </a:defRPr>
            </a:lvl8pPr>
            <a:lvl9pPr lvl="8" algn="ctr" rtl="0">
              <a:spcBef>
                <a:spcPts val="0"/>
              </a:spcBef>
              <a:spcAft>
                <a:spcPts val="0"/>
              </a:spcAft>
              <a:buNone/>
              <a:defRPr sz="1800" b="1">
                <a:solidFill>
                  <a:schemeClr val="lt1"/>
                </a:solidFill>
                <a:latin typeface="Work Sans"/>
                <a:ea typeface="Work Sans"/>
                <a:cs typeface="Work Sans"/>
                <a:sym typeface="Work Sans"/>
              </a:defRPr>
            </a:lvl9pPr>
          </a:lstStyle>
          <a:p>
            <a:endParaRPr/>
          </a:p>
        </p:txBody>
      </p:sp>
      <p:sp>
        <p:nvSpPr>
          <p:cNvPr id="149" name="Google Shape;149;p24"/>
          <p:cNvSpPr txBox="1">
            <a:spLocks noGrp="1"/>
          </p:cNvSpPr>
          <p:nvPr>
            <p:ph type="subTitle" idx="2"/>
          </p:nvPr>
        </p:nvSpPr>
        <p:spPr>
          <a:xfrm>
            <a:off x="5817075" y="3443913"/>
            <a:ext cx="1877100" cy="76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latin typeface="Work Sans"/>
                <a:ea typeface="Work Sans"/>
                <a:cs typeface="Work Sans"/>
                <a:sym typeface="Work Sans"/>
              </a:defRPr>
            </a:lvl1pPr>
            <a:lvl2pPr lvl="1" algn="ctr" rtl="0">
              <a:spcBef>
                <a:spcPts val="0"/>
              </a:spcBef>
              <a:spcAft>
                <a:spcPts val="0"/>
              </a:spcAft>
              <a:buNone/>
              <a:defRPr sz="1400">
                <a:solidFill>
                  <a:schemeClr val="lt1"/>
                </a:solidFill>
                <a:latin typeface="Work Sans"/>
                <a:ea typeface="Work Sans"/>
                <a:cs typeface="Work Sans"/>
                <a:sym typeface="Work Sans"/>
              </a:defRPr>
            </a:lvl2pPr>
            <a:lvl3pPr lvl="2" algn="ctr" rtl="0">
              <a:spcBef>
                <a:spcPts val="0"/>
              </a:spcBef>
              <a:spcAft>
                <a:spcPts val="0"/>
              </a:spcAft>
              <a:buNone/>
              <a:defRPr sz="1400">
                <a:solidFill>
                  <a:schemeClr val="lt1"/>
                </a:solidFill>
                <a:latin typeface="Work Sans"/>
                <a:ea typeface="Work Sans"/>
                <a:cs typeface="Work Sans"/>
                <a:sym typeface="Work Sans"/>
              </a:defRPr>
            </a:lvl3pPr>
            <a:lvl4pPr lvl="3" algn="ctr" rtl="0">
              <a:spcBef>
                <a:spcPts val="0"/>
              </a:spcBef>
              <a:spcAft>
                <a:spcPts val="0"/>
              </a:spcAft>
              <a:buNone/>
              <a:defRPr sz="1400">
                <a:solidFill>
                  <a:schemeClr val="lt1"/>
                </a:solidFill>
                <a:latin typeface="Work Sans"/>
                <a:ea typeface="Work Sans"/>
                <a:cs typeface="Work Sans"/>
                <a:sym typeface="Work Sans"/>
              </a:defRPr>
            </a:lvl4pPr>
            <a:lvl5pPr lvl="4" algn="ctr" rtl="0">
              <a:spcBef>
                <a:spcPts val="0"/>
              </a:spcBef>
              <a:spcAft>
                <a:spcPts val="0"/>
              </a:spcAft>
              <a:buNone/>
              <a:defRPr sz="1400">
                <a:solidFill>
                  <a:schemeClr val="lt1"/>
                </a:solidFill>
                <a:latin typeface="Work Sans"/>
                <a:ea typeface="Work Sans"/>
                <a:cs typeface="Work Sans"/>
                <a:sym typeface="Work Sans"/>
              </a:defRPr>
            </a:lvl5pPr>
            <a:lvl6pPr lvl="5" algn="ctr" rtl="0">
              <a:spcBef>
                <a:spcPts val="0"/>
              </a:spcBef>
              <a:spcAft>
                <a:spcPts val="0"/>
              </a:spcAft>
              <a:buNone/>
              <a:defRPr sz="1400">
                <a:solidFill>
                  <a:schemeClr val="lt1"/>
                </a:solidFill>
                <a:latin typeface="Work Sans"/>
                <a:ea typeface="Work Sans"/>
                <a:cs typeface="Work Sans"/>
                <a:sym typeface="Work Sans"/>
              </a:defRPr>
            </a:lvl6pPr>
            <a:lvl7pPr lvl="6" algn="ctr" rtl="0">
              <a:spcBef>
                <a:spcPts val="0"/>
              </a:spcBef>
              <a:spcAft>
                <a:spcPts val="0"/>
              </a:spcAft>
              <a:buNone/>
              <a:defRPr sz="1400">
                <a:solidFill>
                  <a:schemeClr val="lt1"/>
                </a:solidFill>
                <a:latin typeface="Work Sans"/>
                <a:ea typeface="Work Sans"/>
                <a:cs typeface="Work Sans"/>
                <a:sym typeface="Work Sans"/>
              </a:defRPr>
            </a:lvl7pPr>
            <a:lvl8pPr lvl="7" algn="ctr" rtl="0">
              <a:spcBef>
                <a:spcPts val="0"/>
              </a:spcBef>
              <a:spcAft>
                <a:spcPts val="0"/>
              </a:spcAft>
              <a:buNone/>
              <a:defRPr sz="1400">
                <a:solidFill>
                  <a:schemeClr val="lt1"/>
                </a:solidFill>
                <a:latin typeface="Work Sans"/>
                <a:ea typeface="Work Sans"/>
                <a:cs typeface="Work Sans"/>
                <a:sym typeface="Work Sans"/>
              </a:defRPr>
            </a:lvl8pPr>
            <a:lvl9pPr lvl="8" algn="ctr" rtl="0">
              <a:spcBef>
                <a:spcPts val="0"/>
              </a:spcBef>
              <a:spcAft>
                <a:spcPts val="0"/>
              </a:spcAft>
              <a:buNone/>
              <a:defRPr sz="1400">
                <a:solidFill>
                  <a:schemeClr val="lt1"/>
                </a:solidFill>
                <a:latin typeface="Work Sans"/>
                <a:ea typeface="Work Sans"/>
                <a:cs typeface="Work Sans"/>
                <a:sym typeface="Work Sans"/>
              </a:defRPr>
            </a:lvl9pPr>
          </a:lstStyle>
          <a:p>
            <a:endParaRPr/>
          </a:p>
        </p:txBody>
      </p:sp>
      <p:sp>
        <p:nvSpPr>
          <p:cNvPr id="150" name="Google Shape;150;p24"/>
          <p:cNvSpPr txBox="1">
            <a:spLocks noGrp="1"/>
          </p:cNvSpPr>
          <p:nvPr>
            <p:ph type="subTitle" idx="3"/>
          </p:nvPr>
        </p:nvSpPr>
        <p:spPr>
          <a:xfrm>
            <a:off x="1536825" y="3093125"/>
            <a:ext cx="1703100" cy="414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b="1">
                <a:solidFill>
                  <a:schemeClr val="lt1"/>
                </a:solidFill>
                <a:latin typeface="Work Sans"/>
                <a:ea typeface="Work Sans"/>
                <a:cs typeface="Work Sans"/>
                <a:sym typeface="Work Sans"/>
              </a:defRPr>
            </a:lvl1pPr>
            <a:lvl2pPr lvl="1" algn="ctr" rtl="0">
              <a:spcBef>
                <a:spcPts val="0"/>
              </a:spcBef>
              <a:spcAft>
                <a:spcPts val="0"/>
              </a:spcAft>
              <a:buNone/>
              <a:defRPr sz="1800" b="1">
                <a:solidFill>
                  <a:schemeClr val="lt1"/>
                </a:solidFill>
                <a:latin typeface="Work Sans"/>
                <a:ea typeface="Work Sans"/>
                <a:cs typeface="Work Sans"/>
                <a:sym typeface="Work Sans"/>
              </a:defRPr>
            </a:lvl2pPr>
            <a:lvl3pPr lvl="2" algn="ctr" rtl="0">
              <a:spcBef>
                <a:spcPts val="0"/>
              </a:spcBef>
              <a:spcAft>
                <a:spcPts val="0"/>
              </a:spcAft>
              <a:buNone/>
              <a:defRPr sz="1800" b="1">
                <a:solidFill>
                  <a:schemeClr val="lt1"/>
                </a:solidFill>
                <a:latin typeface="Work Sans"/>
                <a:ea typeface="Work Sans"/>
                <a:cs typeface="Work Sans"/>
                <a:sym typeface="Work Sans"/>
              </a:defRPr>
            </a:lvl3pPr>
            <a:lvl4pPr lvl="3" algn="ctr" rtl="0">
              <a:spcBef>
                <a:spcPts val="0"/>
              </a:spcBef>
              <a:spcAft>
                <a:spcPts val="0"/>
              </a:spcAft>
              <a:buNone/>
              <a:defRPr sz="1800" b="1">
                <a:solidFill>
                  <a:schemeClr val="lt1"/>
                </a:solidFill>
                <a:latin typeface="Work Sans"/>
                <a:ea typeface="Work Sans"/>
                <a:cs typeface="Work Sans"/>
                <a:sym typeface="Work Sans"/>
              </a:defRPr>
            </a:lvl4pPr>
            <a:lvl5pPr lvl="4" algn="ctr" rtl="0">
              <a:spcBef>
                <a:spcPts val="0"/>
              </a:spcBef>
              <a:spcAft>
                <a:spcPts val="0"/>
              </a:spcAft>
              <a:buNone/>
              <a:defRPr sz="1800" b="1">
                <a:solidFill>
                  <a:schemeClr val="lt1"/>
                </a:solidFill>
                <a:latin typeface="Work Sans"/>
                <a:ea typeface="Work Sans"/>
                <a:cs typeface="Work Sans"/>
                <a:sym typeface="Work Sans"/>
              </a:defRPr>
            </a:lvl5pPr>
            <a:lvl6pPr lvl="5" algn="ctr" rtl="0">
              <a:spcBef>
                <a:spcPts val="0"/>
              </a:spcBef>
              <a:spcAft>
                <a:spcPts val="0"/>
              </a:spcAft>
              <a:buNone/>
              <a:defRPr sz="1800" b="1">
                <a:solidFill>
                  <a:schemeClr val="lt1"/>
                </a:solidFill>
                <a:latin typeface="Work Sans"/>
                <a:ea typeface="Work Sans"/>
                <a:cs typeface="Work Sans"/>
                <a:sym typeface="Work Sans"/>
              </a:defRPr>
            </a:lvl6pPr>
            <a:lvl7pPr lvl="6" algn="ctr" rtl="0">
              <a:spcBef>
                <a:spcPts val="0"/>
              </a:spcBef>
              <a:spcAft>
                <a:spcPts val="0"/>
              </a:spcAft>
              <a:buNone/>
              <a:defRPr sz="1800" b="1">
                <a:solidFill>
                  <a:schemeClr val="lt1"/>
                </a:solidFill>
                <a:latin typeface="Work Sans"/>
                <a:ea typeface="Work Sans"/>
                <a:cs typeface="Work Sans"/>
                <a:sym typeface="Work Sans"/>
              </a:defRPr>
            </a:lvl7pPr>
            <a:lvl8pPr lvl="7" algn="ctr" rtl="0">
              <a:spcBef>
                <a:spcPts val="0"/>
              </a:spcBef>
              <a:spcAft>
                <a:spcPts val="0"/>
              </a:spcAft>
              <a:buNone/>
              <a:defRPr sz="1800" b="1">
                <a:solidFill>
                  <a:schemeClr val="lt1"/>
                </a:solidFill>
                <a:latin typeface="Work Sans"/>
                <a:ea typeface="Work Sans"/>
                <a:cs typeface="Work Sans"/>
                <a:sym typeface="Work Sans"/>
              </a:defRPr>
            </a:lvl8pPr>
            <a:lvl9pPr lvl="8" algn="ctr" rtl="0">
              <a:spcBef>
                <a:spcPts val="0"/>
              </a:spcBef>
              <a:spcAft>
                <a:spcPts val="0"/>
              </a:spcAft>
              <a:buNone/>
              <a:defRPr sz="1800" b="1">
                <a:solidFill>
                  <a:schemeClr val="lt1"/>
                </a:solidFill>
                <a:latin typeface="Work Sans"/>
                <a:ea typeface="Work Sans"/>
                <a:cs typeface="Work Sans"/>
                <a:sym typeface="Work Sans"/>
              </a:defRPr>
            </a:lvl9pPr>
          </a:lstStyle>
          <a:p>
            <a:endParaRPr/>
          </a:p>
        </p:txBody>
      </p:sp>
      <p:sp>
        <p:nvSpPr>
          <p:cNvPr id="151" name="Google Shape;151;p24"/>
          <p:cNvSpPr txBox="1">
            <a:spLocks noGrp="1"/>
          </p:cNvSpPr>
          <p:nvPr>
            <p:ph type="subTitle" idx="4"/>
          </p:nvPr>
        </p:nvSpPr>
        <p:spPr>
          <a:xfrm>
            <a:off x="1449825" y="3443913"/>
            <a:ext cx="1877100" cy="76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latin typeface="Work Sans"/>
                <a:ea typeface="Work Sans"/>
                <a:cs typeface="Work Sans"/>
                <a:sym typeface="Work Sans"/>
              </a:defRPr>
            </a:lvl1pPr>
            <a:lvl2pPr lvl="1" algn="ctr" rtl="0">
              <a:spcBef>
                <a:spcPts val="0"/>
              </a:spcBef>
              <a:spcAft>
                <a:spcPts val="0"/>
              </a:spcAft>
              <a:buNone/>
              <a:defRPr sz="1400">
                <a:solidFill>
                  <a:schemeClr val="lt1"/>
                </a:solidFill>
                <a:latin typeface="Work Sans"/>
                <a:ea typeface="Work Sans"/>
                <a:cs typeface="Work Sans"/>
                <a:sym typeface="Work Sans"/>
              </a:defRPr>
            </a:lvl2pPr>
            <a:lvl3pPr lvl="2" algn="ctr" rtl="0">
              <a:spcBef>
                <a:spcPts val="0"/>
              </a:spcBef>
              <a:spcAft>
                <a:spcPts val="0"/>
              </a:spcAft>
              <a:buNone/>
              <a:defRPr sz="1400">
                <a:solidFill>
                  <a:schemeClr val="lt1"/>
                </a:solidFill>
                <a:latin typeface="Work Sans"/>
                <a:ea typeface="Work Sans"/>
                <a:cs typeface="Work Sans"/>
                <a:sym typeface="Work Sans"/>
              </a:defRPr>
            </a:lvl3pPr>
            <a:lvl4pPr lvl="3" algn="ctr" rtl="0">
              <a:spcBef>
                <a:spcPts val="0"/>
              </a:spcBef>
              <a:spcAft>
                <a:spcPts val="0"/>
              </a:spcAft>
              <a:buNone/>
              <a:defRPr sz="1400">
                <a:solidFill>
                  <a:schemeClr val="lt1"/>
                </a:solidFill>
                <a:latin typeface="Work Sans"/>
                <a:ea typeface="Work Sans"/>
                <a:cs typeface="Work Sans"/>
                <a:sym typeface="Work Sans"/>
              </a:defRPr>
            </a:lvl4pPr>
            <a:lvl5pPr lvl="4" algn="ctr" rtl="0">
              <a:spcBef>
                <a:spcPts val="0"/>
              </a:spcBef>
              <a:spcAft>
                <a:spcPts val="0"/>
              </a:spcAft>
              <a:buNone/>
              <a:defRPr sz="1400">
                <a:solidFill>
                  <a:schemeClr val="lt1"/>
                </a:solidFill>
                <a:latin typeface="Work Sans"/>
                <a:ea typeface="Work Sans"/>
                <a:cs typeface="Work Sans"/>
                <a:sym typeface="Work Sans"/>
              </a:defRPr>
            </a:lvl5pPr>
            <a:lvl6pPr lvl="5" algn="ctr" rtl="0">
              <a:spcBef>
                <a:spcPts val="0"/>
              </a:spcBef>
              <a:spcAft>
                <a:spcPts val="0"/>
              </a:spcAft>
              <a:buNone/>
              <a:defRPr sz="1400">
                <a:solidFill>
                  <a:schemeClr val="lt1"/>
                </a:solidFill>
                <a:latin typeface="Work Sans"/>
                <a:ea typeface="Work Sans"/>
                <a:cs typeface="Work Sans"/>
                <a:sym typeface="Work Sans"/>
              </a:defRPr>
            </a:lvl6pPr>
            <a:lvl7pPr lvl="6" algn="ctr" rtl="0">
              <a:spcBef>
                <a:spcPts val="0"/>
              </a:spcBef>
              <a:spcAft>
                <a:spcPts val="0"/>
              </a:spcAft>
              <a:buNone/>
              <a:defRPr sz="1400">
                <a:solidFill>
                  <a:schemeClr val="lt1"/>
                </a:solidFill>
                <a:latin typeface="Work Sans"/>
                <a:ea typeface="Work Sans"/>
                <a:cs typeface="Work Sans"/>
                <a:sym typeface="Work Sans"/>
              </a:defRPr>
            </a:lvl7pPr>
            <a:lvl8pPr lvl="7" algn="ctr" rtl="0">
              <a:spcBef>
                <a:spcPts val="0"/>
              </a:spcBef>
              <a:spcAft>
                <a:spcPts val="0"/>
              </a:spcAft>
              <a:buNone/>
              <a:defRPr sz="1400">
                <a:solidFill>
                  <a:schemeClr val="lt1"/>
                </a:solidFill>
                <a:latin typeface="Work Sans"/>
                <a:ea typeface="Work Sans"/>
                <a:cs typeface="Work Sans"/>
                <a:sym typeface="Work Sans"/>
              </a:defRPr>
            </a:lvl8pPr>
            <a:lvl9pPr lvl="8" algn="ctr" rtl="0">
              <a:spcBef>
                <a:spcPts val="0"/>
              </a:spcBef>
              <a:spcAft>
                <a:spcPts val="0"/>
              </a:spcAft>
              <a:buNone/>
              <a:defRPr sz="1400">
                <a:solidFill>
                  <a:schemeClr val="lt1"/>
                </a:solidFill>
                <a:latin typeface="Work Sans"/>
                <a:ea typeface="Work Sans"/>
                <a:cs typeface="Work Sans"/>
                <a:sym typeface="Work Sans"/>
              </a:defRPr>
            </a:lvl9pPr>
          </a:lstStyle>
          <a:p>
            <a:endParaRPr/>
          </a:p>
        </p:txBody>
      </p:sp>
      <p:sp>
        <p:nvSpPr>
          <p:cNvPr id="152" name="Google Shape;152;p24"/>
          <p:cNvSpPr txBox="1">
            <a:spLocks noGrp="1"/>
          </p:cNvSpPr>
          <p:nvPr>
            <p:ph type="subTitle" idx="5"/>
          </p:nvPr>
        </p:nvSpPr>
        <p:spPr>
          <a:xfrm>
            <a:off x="3731800" y="2102525"/>
            <a:ext cx="1703100" cy="414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b="1">
                <a:solidFill>
                  <a:schemeClr val="lt1"/>
                </a:solidFill>
                <a:latin typeface="Work Sans"/>
                <a:ea typeface="Work Sans"/>
                <a:cs typeface="Work Sans"/>
                <a:sym typeface="Work Sans"/>
              </a:defRPr>
            </a:lvl1pPr>
            <a:lvl2pPr lvl="1" algn="ctr" rtl="0">
              <a:spcBef>
                <a:spcPts val="0"/>
              </a:spcBef>
              <a:spcAft>
                <a:spcPts val="0"/>
              </a:spcAft>
              <a:buNone/>
              <a:defRPr sz="1800" b="1">
                <a:solidFill>
                  <a:schemeClr val="lt1"/>
                </a:solidFill>
                <a:latin typeface="Work Sans"/>
                <a:ea typeface="Work Sans"/>
                <a:cs typeface="Work Sans"/>
                <a:sym typeface="Work Sans"/>
              </a:defRPr>
            </a:lvl2pPr>
            <a:lvl3pPr lvl="2" algn="ctr" rtl="0">
              <a:spcBef>
                <a:spcPts val="0"/>
              </a:spcBef>
              <a:spcAft>
                <a:spcPts val="0"/>
              </a:spcAft>
              <a:buNone/>
              <a:defRPr sz="1800" b="1">
                <a:solidFill>
                  <a:schemeClr val="lt1"/>
                </a:solidFill>
                <a:latin typeface="Work Sans"/>
                <a:ea typeface="Work Sans"/>
                <a:cs typeface="Work Sans"/>
                <a:sym typeface="Work Sans"/>
              </a:defRPr>
            </a:lvl3pPr>
            <a:lvl4pPr lvl="3" algn="ctr" rtl="0">
              <a:spcBef>
                <a:spcPts val="0"/>
              </a:spcBef>
              <a:spcAft>
                <a:spcPts val="0"/>
              </a:spcAft>
              <a:buNone/>
              <a:defRPr sz="1800" b="1">
                <a:solidFill>
                  <a:schemeClr val="lt1"/>
                </a:solidFill>
                <a:latin typeface="Work Sans"/>
                <a:ea typeface="Work Sans"/>
                <a:cs typeface="Work Sans"/>
                <a:sym typeface="Work Sans"/>
              </a:defRPr>
            </a:lvl4pPr>
            <a:lvl5pPr lvl="4" algn="ctr" rtl="0">
              <a:spcBef>
                <a:spcPts val="0"/>
              </a:spcBef>
              <a:spcAft>
                <a:spcPts val="0"/>
              </a:spcAft>
              <a:buNone/>
              <a:defRPr sz="1800" b="1">
                <a:solidFill>
                  <a:schemeClr val="lt1"/>
                </a:solidFill>
                <a:latin typeface="Work Sans"/>
                <a:ea typeface="Work Sans"/>
                <a:cs typeface="Work Sans"/>
                <a:sym typeface="Work Sans"/>
              </a:defRPr>
            </a:lvl5pPr>
            <a:lvl6pPr lvl="5" algn="ctr" rtl="0">
              <a:spcBef>
                <a:spcPts val="0"/>
              </a:spcBef>
              <a:spcAft>
                <a:spcPts val="0"/>
              </a:spcAft>
              <a:buNone/>
              <a:defRPr sz="1800" b="1">
                <a:solidFill>
                  <a:schemeClr val="lt1"/>
                </a:solidFill>
                <a:latin typeface="Work Sans"/>
                <a:ea typeface="Work Sans"/>
                <a:cs typeface="Work Sans"/>
                <a:sym typeface="Work Sans"/>
              </a:defRPr>
            </a:lvl6pPr>
            <a:lvl7pPr lvl="6" algn="ctr" rtl="0">
              <a:spcBef>
                <a:spcPts val="0"/>
              </a:spcBef>
              <a:spcAft>
                <a:spcPts val="0"/>
              </a:spcAft>
              <a:buNone/>
              <a:defRPr sz="1800" b="1">
                <a:solidFill>
                  <a:schemeClr val="lt1"/>
                </a:solidFill>
                <a:latin typeface="Work Sans"/>
                <a:ea typeface="Work Sans"/>
                <a:cs typeface="Work Sans"/>
                <a:sym typeface="Work Sans"/>
              </a:defRPr>
            </a:lvl7pPr>
            <a:lvl8pPr lvl="7" algn="ctr" rtl="0">
              <a:spcBef>
                <a:spcPts val="0"/>
              </a:spcBef>
              <a:spcAft>
                <a:spcPts val="0"/>
              </a:spcAft>
              <a:buNone/>
              <a:defRPr sz="1800" b="1">
                <a:solidFill>
                  <a:schemeClr val="lt1"/>
                </a:solidFill>
                <a:latin typeface="Work Sans"/>
                <a:ea typeface="Work Sans"/>
                <a:cs typeface="Work Sans"/>
                <a:sym typeface="Work Sans"/>
              </a:defRPr>
            </a:lvl8pPr>
            <a:lvl9pPr lvl="8" algn="ctr" rtl="0">
              <a:spcBef>
                <a:spcPts val="0"/>
              </a:spcBef>
              <a:spcAft>
                <a:spcPts val="0"/>
              </a:spcAft>
              <a:buNone/>
              <a:defRPr sz="1800" b="1">
                <a:solidFill>
                  <a:schemeClr val="lt1"/>
                </a:solidFill>
                <a:latin typeface="Work Sans"/>
                <a:ea typeface="Work Sans"/>
                <a:cs typeface="Work Sans"/>
                <a:sym typeface="Work Sans"/>
              </a:defRPr>
            </a:lvl9pPr>
          </a:lstStyle>
          <a:p>
            <a:endParaRPr/>
          </a:p>
        </p:txBody>
      </p:sp>
      <p:sp>
        <p:nvSpPr>
          <p:cNvPr id="153" name="Google Shape;153;p24"/>
          <p:cNvSpPr txBox="1">
            <a:spLocks noGrp="1"/>
          </p:cNvSpPr>
          <p:nvPr>
            <p:ph type="subTitle" idx="6"/>
          </p:nvPr>
        </p:nvSpPr>
        <p:spPr>
          <a:xfrm>
            <a:off x="3633450" y="2453313"/>
            <a:ext cx="1877100" cy="76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latin typeface="Work Sans"/>
                <a:ea typeface="Work Sans"/>
                <a:cs typeface="Work Sans"/>
                <a:sym typeface="Work Sans"/>
              </a:defRPr>
            </a:lvl1pPr>
            <a:lvl2pPr lvl="1" algn="ctr" rtl="0">
              <a:spcBef>
                <a:spcPts val="0"/>
              </a:spcBef>
              <a:spcAft>
                <a:spcPts val="0"/>
              </a:spcAft>
              <a:buNone/>
              <a:defRPr sz="1400">
                <a:solidFill>
                  <a:schemeClr val="lt1"/>
                </a:solidFill>
                <a:latin typeface="Work Sans"/>
                <a:ea typeface="Work Sans"/>
                <a:cs typeface="Work Sans"/>
                <a:sym typeface="Work Sans"/>
              </a:defRPr>
            </a:lvl2pPr>
            <a:lvl3pPr lvl="2" algn="ctr" rtl="0">
              <a:spcBef>
                <a:spcPts val="0"/>
              </a:spcBef>
              <a:spcAft>
                <a:spcPts val="0"/>
              </a:spcAft>
              <a:buNone/>
              <a:defRPr sz="1400">
                <a:solidFill>
                  <a:schemeClr val="lt1"/>
                </a:solidFill>
                <a:latin typeface="Work Sans"/>
                <a:ea typeface="Work Sans"/>
                <a:cs typeface="Work Sans"/>
                <a:sym typeface="Work Sans"/>
              </a:defRPr>
            </a:lvl3pPr>
            <a:lvl4pPr lvl="3" algn="ctr" rtl="0">
              <a:spcBef>
                <a:spcPts val="0"/>
              </a:spcBef>
              <a:spcAft>
                <a:spcPts val="0"/>
              </a:spcAft>
              <a:buNone/>
              <a:defRPr sz="1400">
                <a:solidFill>
                  <a:schemeClr val="lt1"/>
                </a:solidFill>
                <a:latin typeface="Work Sans"/>
                <a:ea typeface="Work Sans"/>
                <a:cs typeface="Work Sans"/>
                <a:sym typeface="Work Sans"/>
              </a:defRPr>
            </a:lvl4pPr>
            <a:lvl5pPr lvl="4" algn="ctr" rtl="0">
              <a:spcBef>
                <a:spcPts val="0"/>
              </a:spcBef>
              <a:spcAft>
                <a:spcPts val="0"/>
              </a:spcAft>
              <a:buNone/>
              <a:defRPr sz="1400">
                <a:solidFill>
                  <a:schemeClr val="lt1"/>
                </a:solidFill>
                <a:latin typeface="Work Sans"/>
                <a:ea typeface="Work Sans"/>
                <a:cs typeface="Work Sans"/>
                <a:sym typeface="Work Sans"/>
              </a:defRPr>
            </a:lvl5pPr>
            <a:lvl6pPr lvl="5" algn="ctr" rtl="0">
              <a:spcBef>
                <a:spcPts val="0"/>
              </a:spcBef>
              <a:spcAft>
                <a:spcPts val="0"/>
              </a:spcAft>
              <a:buNone/>
              <a:defRPr sz="1400">
                <a:solidFill>
                  <a:schemeClr val="lt1"/>
                </a:solidFill>
                <a:latin typeface="Work Sans"/>
                <a:ea typeface="Work Sans"/>
                <a:cs typeface="Work Sans"/>
                <a:sym typeface="Work Sans"/>
              </a:defRPr>
            </a:lvl6pPr>
            <a:lvl7pPr lvl="6" algn="ctr" rtl="0">
              <a:spcBef>
                <a:spcPts val="0"/>
              </a:spcBef>
              <a:spcAft>
                <a:spcPts val="0"/>
              </a:spcAft>
              <a:buNone/>
              <a:defRPr sz="1400">
                <a:solidFill>
                  <a:schemeClr val="lt1"/>
                </a:solidFill>
                <a:latin typeface="Work Sans"/>
                <a:ea typeface="Work Sans"/>
                <a:cs typeface="Work Sans"/>
                <a:sym typeface="Work Sans"/>
              </a:defRPr>
            </a:lvl7pPr>
            <a:lvl8pPr lvl="7" algn="ctr" rtl="0">
              <a:spcBef>
                <a:spcPts val="0"/>
              </a:spcBef>
              <a:spcAft>
                <a:spcPts val="0"/>
              </a:spcAft>
              <a:buNone/>
              <a:defRPr sz="1400">
                <a:solidFill>
                  <a:schemeClr val="lt1"/>
                </a:solidFill>
                <a:latin typeface="Work Sans"/>
                <a:ea typeface="Work Sans"/>
                <a:cs typeface="Work Sans"/>
                <a:sym typeface="Work Sans"/>
              </a:defRPr>
            </a:lvl8pPr>
            <a:lvl9pPr lvl="8" algn="ctr" rtl="0">
              <a:spcBef>
                <a:spcPts val="0"/>
              </a:spcBef>
              <a:spcAft>
                <a:spcPts val="0"/>
              </a:spcAft>
              <a:buNone/>
              <a:defRPr sz="1400">
                <a:solidFill>
                  <a:schemeClr val="lt1"/>
                </a:solidFill>
                <a:latin typeface="Work Sans"/>
                <a:ea typeface="Work Sans"/>
                <a:cs typeface="Work Sans"/>
                <a:sym typeface="Work Sans"/>
              </a:defRPr>
            </a:lvl9pPr>
          </a:lstStyle>
          <a:p>
            <a:endParaRPr/>
          </a:p>
        </p:txBody>
      </p:sp>
      <p:sp>
        <p:nvSpPr>
          <p:cNvPr id="154" name="Google Shape;154;p24"/>
          <p:cNvSpPr txBox="1">
            <a:spLocks noGrp="1"/>
          </p:cNvSpPr>
          <p:nvPr>
            <p:ph type="title"/>
          </p:nvPr>
        </p:nvSpPr>
        <p:spPr>
          <a:xfrm>
            <a:off x="830025" y="420100"/>
            <a:ext cx="7444800" cy="646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5" name="Google Shape;155;p24"/>
          <p:cNvSpPr/>
          <p:nvPr/>
        </p:nvSpPr>
        <p:spPr>
          <a:xfrm flipH="1">
            <a:off x="8447509" y="-1091527"/>
            <a:ext cx="2264275" cy="6817025"/>
          </a:xfrm>
          <a:custGeom>
            <a:avLst/>
            <a:gdLst/>
            <a:ahLst/>
            <a:cxnLst/>
            <a:rect l="l" t="t" r="r" b="b"/>
            <a:pathLst>
              <a:path w="90571" h="272681" extrusionOk="0">
                <a:moveTo>
                  <a:pt x="51924" y="27984"/>
                </a:moveTo>
                <a:cubicBezTo>
                  <a:pt x="65153" y="40555"/>
                  <a:pt x="83607" y="64434"/>
                  <a:pt x="87116" y="91984"/>
                </a:cubicBezTo>
                <a:cubicBezTo>
                  <a:pt x="90626" y="119534"/>
                  <a:pt x="72406" y="169367"/>
                  <a:pt x="72981" y="193283"/>
                </a:cubicBezTo>
                <a:cubicBezTo>
                  <a:pt x="73556" y="217200"/>
                  <a:pt x="90907" y="225047"/>
                  <a:pt x="90566" y="235483"/>
                </a:cubicBezTo>
                <a:cubicBezTo>
                  <a:pt x="90225" y="245919"/>
                  <a:pt x="84993" y="252880"/>
                  <a:pt x="70935" y="255900"/>
                </a:cubicBezTo>
                <a:cubicBezTo>
                  <a:pt x="56878" y="258920"/>
                  <a:pt x="16753" y="293495"/>
                  <a:pt x="6221" y="253605"/>
                </a:cubicBezTo>
                <a:cubicBezTo>
                  <a:pt x="-4311" y="213715"/>
                  <a:pt x="128" y="54162"/>
                  <a:pt x="7745" y="16558"/>
                </a:cubicBezTo>
                <a:cubicBezTo>
                  <a:pt x="15362" y="-21045"/>
                  <a:pt x="38696" y="15413"/>
                  <a:pt x="51924" y="27984"/>
                </a:cubicBezTo>
                <a:close/>
              </a:path>
            </a:pathLst>
          </a:custGeom>
          <a:solidFill>
            <a:schemeClr val="accent3"/>
          </a:solidFill>
          <a:ln>
            <a:noFill/>
          </a:ln>
        </p:spPr>
      </p:sp>
      <p:sp>
        <p:nvSpPr>
          <p:cNvPr id="156" name="Google Shape;156;p24"/>
          <p:cNvSpPr/>
          <p:nvPr/>
        </p:nvSpPr>
        <p:spPr>
          <a:xfrm flipH="1">
            <a:off x="-1735485" y="-463755"/>
            <a:ext cx="2472200" cy="7129350"/>
          </a:xfrm>
          <a:custGeom>
            <a:avLst/>
            <a:gdLst/>
            <a:ahLst/>
            <a:cxnLst/>
            <a:rect l="l" t="t" r="r" b="b"/>
            <a:pathLst>
              <a:path w="98888" h="285174" extrusionOk="0">
                <a:moveTo>
                  <a:pt x="34801" y="259917"/>
                </a:moveTo>
                <a:cubicBezTo>
                  <a:pt x="19846" y="255728"/>
                  <a:pt x="14935" y="255483"/>
                  <a:pt x="9156" y="243765"/>
                </a:cubicBezTo>
                <a:cubicBezTo>
                  <a:pt x="3377" y="232048"/>
                  <a:pt x="-786" y="212535"/>
                  <a:pt x="126" y="189612"/>
                </a:cubicBezTo>
                <a:cubicBezTo>
                  <a:pt x="1038" y="166689"/>
                  <a:pt x="13910" y="134473"/>
                  <a:pt x="14630" y="106228"/>
                </a:cubicBezTo>
                <a:cubicBezTo>
                  <a:pt x="15350" y="77983"/>
                  <a:pt x="580" y="34033"/>
                  <a:pt x="4445" y="20143"/>
                </a:cubicBezTo>
                <a:cubicBezTo>
                  <a:pt x="8310" y="6254"/>
                  <a:pt x="22079" y="-18568"/>
                  <a:pt x="37819" y="22891"/>
                </a:cubicBezTo>
                <a:cubicBezTo>
                  <a:pt x="53559" y="64350"/>
                  <a:pt x="99387" y="229395"/>
                  <a:pt x="98884" y="268899"/>
                </a:cubicBezTo>
                <a:cubicBezTo>
                  <a:pt x="98381" y="308403"/>
                  <a:pt x="49756" y="264106"/>
                  <a:pt x="34801" y="259917"/>
                </a:cubicBezTo>
                <a:close/>
              </a:path>
            </a:pathLst>
          </a:custGeom>
          <a:solidFill>
            <a:schemeClr val="accent1"/>
          </a:solidFill>
          <a:ln>
            <a:noFill/>
          </a:ln>
        </p:spPr>
      </p:sp>
    </p:spTree>
    <p:extLst>
      <p:ext uri="{BB962C8B-B14F-4D97-AF65-F5344CB8AC3E}">
        <p14:creationId xmlns:p14="http://schemas.microsoft.com/office/powerpoint/2010/main" val="403610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157"/>
        <p:cNvGrpSpPr/>
        <p:nvPr/>
      </p:nvGrpSpPr>
      <p:grpSpPr>
        <a:xfrm>
          <a:off x="0" y="0"/>
          <a:ext cx="0" cy="0"/>
          <a:chOff x="0" y="0"/>
          <a:chExt cx="0" cy="0"/>
        </a:xfrm>
      </p:grpSpPr>
      <p:sp>
        <p:nvSpPr>
          <p:cNvPr id="158" name="Google Shape;158;p25"/>
          <p:cNvSpPr txBox="1">
            <a:spLocks noGrp="1"/>
          </p:cNvSpPr>
          <p:nvPr>
            <p:ph type="subTitle" idx="1"/>
          </p:nvPr>
        </p:nvSpPr>
        <p:spPr>
          <a:xfrm>
            <a:off x="2287229" y="1749050"/>
            <a:ext cx="1886700" cy="36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b="1">
                <a:solidFill>
                  <a:schemeClr val="lt1"/>
                </a:solidFill>
                <a:latin typeface="Work Sans"/>
                <a:ea typeface="Work Sans"/>
                <a:cs typeface="Work Sans"/>
                <a:sym typeface="Work Sans"/>
              </a:defRPr>
            </a:lvl1pPr>
            <a:lvl2pPr lvl="1" rtl="0">
              <a:spcBef>
                <a:spcPts val="0"/>
              </a:spcBef>
              <a:spcAft>
                <a:spcPts val="0"/>
              </a:spcAft>
              <a:buNone/>
              <a:defRPr sz="1800" b="1">
                <a:solidFill>
                  <a:schemeClr val="lt1"/>
                </a:solidFill>
                <a:latin typeface="Work Sans"/>
                <a:ea typeface="Work Sans"/>
                <a:cs typeface="Work Sans"/>
                <a:sym typeface="Work Sans"/>
              </a:defRPr>
            </a:lvl2pPr>
            <a:lvl3pPr lvl="2" rtl="0">
              <a:spcBef>
                <a:spcPts val="0"/>
              </a:spcBef>
              <a:spcAft>
                <a:spcPts val="0"/>
              </a:spcAft>
              <a:buNone/>
              <a:defRPr sz="1800" b="1">
                <a:solidFill>
                  <a:schemeClr val="lt1"/>
                </a:solidFill>
                <a:latin typeface="Work Sans"/>
                <a:ea typeface="Work Sans"/>
                <a:cs typeface="Work Sans"/>
                <a:sym typeface="Work Sans"/>
              </a:defRPr>
            </a:lvl3pPr>
            <a:lvl4pPr lvl="3" rtl="0">
              <a:spcBef>
                <a:spcPts val="0"/>
              </a:spcBef>
              <a:spcAft>
                <a:spcPts val="0"/>
              </a:spcAft>
              <a:buNone/>
              <a:defRPr sz="1800" b="1">
                <a:solidFill>
                  <a:schemeClr val="lt1"/>
                </a:solidFill>
                <a:latin typeface="Work Sans"/>
                <a:ea typeface="Work Sans"/>
                <a:cs typeface="Work Sans"/>
                <a:sym typeface="Work Sans"/>
              </a:defRPr>
            </a:lvl4pPr>
            <a:lvl5pPr lvl="4" rtl="0">
              <a:spcBef>
                <a:spcPts val="0"/>
              </a:spcBef>
              <a:spcAft>
                <a:spcPts val="0"/>
              </a:spcAft>
              <a:buNone/>
              <a:defRPr sz="1800" b="1">
                <a:solidFill>
                  <a:schemeClr val="lt1"/>
                </a:solidFill>
                <a:latin typeface="Work Sans"/>
                <a:ea typeface="Work Sans"/>
                <a:cs typeface="Work Sans"/>
                <a:sym typeface="Work Sans"/>
              </a:defRPr>
            </a:lvl5pPr>
            <a:lvl6pPr lvl="5" rtl="0">
              <a:spcBef>
                <a:spcPts val="0"/>
              </a:spcBef>
              <a:spcAft>
                <a:spcPts val="0"/>
              </a:spcAft>
              <a:buNone/>
              <a:defRPr sz="1800" b="1">
                <a:solidFill>
                  <a:schemeClr val="lt1"/>
                </a:solidFill>
                <a:latin typeface="Work Sans"/>
                <a:ea typeface="Work Sans"/>
                <a:cs typeface="Work Sans"/>
                <a:sym typeface="Work Sans"/>
              </a:defRPr>
            </a:lvl6pPr>
            <a:lvl7pPr lvl="6" rtl="0">
              <a:spcBef>
                <a:spcPts val="0"/>
              </a:spcBef>
              <a:spcAft>
                <a:spcPts val="0"/>
              </a:spcAft>
              <a:buNone/>
              <a:defRPr sz="1800" b="1">
                <a:solidFill>
                  <a:schemeClr val="lt1"/>
                </a:solidFill>
                <a:latin typeface="Work Sans"/>
                <a:ea typeface="Work Sans"/>
                <a:cs typeface="Work Sans"/>
                <a:sym typeface="Work Sans"/>
              </a:defRPr>
            </a:lvl7pPr>
            <a:lvl8pPr lvl="7" rtl="0">
              <a:spcBef>
                <a:spcPts val="0"/>
              </a:spcBef>
              <a:spcAft>
                <a:spcPts val="0"/>
              </a:spcAft>
              <a:buNone/>
              <a:defRPr sz="1800" b="1">
                <a:solidFill>
                  <a:schemeClr val="lt1"/>
                </a:solidFill>
                <a:latin typeface="Work Sans"/>
                <a:ea typeface="Work Sans"/>
                <a:cs typeface="Work Sans"/>
                <a:sym typeface="Work Sans"/>
              </a:defRPr>
            </a:lvl8pPr>
            <a:lvl9pPr lvl="8" rtl="0">
              <a:spcBef>
                <a:spcPts val="0"/>
              </a:spcBef>
              <a:spcAft>
                <a:spcPts val="0"/>
              </a:spcAft>
              <a:buNone/>
              <a:defRPr sz="1800" b="1">
                <a:solidFill>
                  <a:schemeClr val="lt1"/>
                </a:solidFill>
                <a:latin typeface="Work Sans"/>
                <a:ea typeface="Work Sans"/>
                <a:cs typeface="Work Sans"/>
                <a:sym typeface="Work Sans"/>
              </a:defRPr>
            </a:lvl9pPr>
          </a:lstStyle>
          <a:p>
            <a:endParaRPr/>
          </a:p>
        </p:txBody>
      </p:sp>
      <p:sp>
        <p:nvSpPr>
          <p:cNvPr id="159" name="Google Shape;159;p25"/>
          <p:cNvSpPr txBox="1">
            <a:spLocks noGrp="1"/>
          </p:cNvSpPr>
          <p:nvPr>
            <p:ph type="subTitle" idx="2"/>
          </p:nvPr>
        </p:nvSpPr>
        <p:spPr>
          <a:xfrm>
            <a:off x="2287229" y="2100880"/>
            <a:ext cx="1886700" cy="554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lt1"/>
                </a:solidFill>
                <a:latin typeface="Work Sans"/>
                <a:ea typeface="Work Sans"/>
                <a:cs typeface="Work Sans"/>
                <a:sym typeface="Work Sans"/>
              </a:defRPr>
            </a:lvl1pPr>
            <a:lvl2pPr lvl="1" rtl="0">
              <a:spcBef>
                <a:spcPts val="0"/>
              </a:spcBef>
              <a:spcAft>
                <a:spcPts val="0"/>
              </a:spcAft>
              <a:buNone/>
              <a:defRPr sz="1400">
                <a:solidFill>
                  <a:schemeClr val="lt1"/>
                </a:solidFill>
                <a:latin typeface="Work Sans"/>
                <a:ea typeface="Work Sans"/>
                <a:cs typeface="Work Sans"/>
                <a:sym typeface="Work Sans"/>
              </a:defRPr>
            </a:lvl2pPr>
            <a:lvl3pPr lvl="2" rtl="0">
              <a:spcBef>
                <a:spcPts val="0"/>
              </a:spcBef>
              <a:spcAft>
                <a:spcPts val="0"/>
              </a:spcAft>
              <a:buNone/>
              <a:defRPr sz="1400">
                <a:solidFill>
                  <a:schemeClr val="lt1"/>
                </a:solidFill>
                <a:latin typeface="Work Sans"/>
                <a:ea typeface="Work Sans"/>
                <a:cs typeface="Work Sans"/>
                <a:sym typeface="Work Sans"/>
              </a:defRPr>
            </a:lvl3pPr>
            <a:lvl4pPr lvl="3" rtl="0">
              <a:spcBef>
                <a:spcPts val="0"/>
              </a:spcBef>
              <a:spcAft>
                <a:spcPts val="0"/>
              </a:spcAft>
              <a:buNone/>
              <a:defRPr sz="1400">
                <a:solidFill>
                  <a:schemeClr val="lt1"/>
                </a:solidFill>
                <a:latin typeface="Work Sans"/>
                <a:ea typeface="Work Sans"/>
                <a:cs typeface="Work Sans"/>
                <a:sym typeface="Work Sans"/>
              </a:defRPr>
            </a:lvl4pPr>
            <a:lvl5pPr lvl="4" rtl="0">
              <a:spcBef>
                <a:spcPts val="0"/>
              </a:spcBef>
              <a:spcAft>
                <a:spcPts val="0"/>
              </a:spcAft>
              <a:buNone/>
              <a:defRPr sz="1400">
                <a:solidFill>
                  <a:schemeClr val="lt1"/>
                </a:solidFill>
                <a:latin typeface="Work Sans"/>
                <a:ea typeface="Work Sans"/>
                <a:cs typeface="Work Sans"/>
                <a:sym typeface="Work Sans"/>
              </a:defRPr>
            </a:lvl5pPr>
            <a:lvl6pPr lvl="5" rtl="0">
              <a:spcBef>
                <a:spcPts val="0"/>
              </a:spcBef>
              <a:spcAft>
                <a:spcPts val="0"/>
              </a:spcAft>
              <a:buNone/>
              <a:defRPr sz="1400">
                <a:solidFill>
                  <a:schemeClr val="lt1"/>
                </a:solidFill>
                <a:latin typeface="Work Sans"/>
                <a:ea typeface="Work Sans"/>
                <a:cs typeface="Work Sans"/>
                <a:sym typeface="Work Sans"/>
              </a:defRPr>
            </a:lvl6pPr>
            <a:lvl7pPr lvl="6" rtl="0">
              <a:spcBef>
                <a:spcPts val="0"/>
              </a:spcBef>
              <a:spcAft>
                <a:spcPts val="0"/>
              </a:spcAft>
              <a:buNone/>
              <a:defRPr sz="1400">
                <a:solidFill>
                  <a:schemeClr val="lt1"/>
                </a:solidFill>
                <a:latin typeface="Work Sans"/>
                <a:ea typeface="Work Sans"/>
                <a:cs typeface="Work Sans"/>
                <a:sym typeface="Work Sans"/>
              </a:defRPr>
            </a:lvl7pPr>
            <a:lvl8pPr lvl="7" rtl="0">
              <a:spcBef>
                <a:spcPts val="0"/>
              </a:spcBef>
              <a:spcAft>
                <a:spcPts val="0"/>
              </a:spcAft>
              <a:buNone/>
              <a:defRPr sz="1400">
                <a:solidFill>
                  <a:schemeClr val="lt1"/>
                </a:solidFill>
                <a:latin typeface="Work Sans"/>
                <a:ea typeface="Work Sans"/>
                <a:cs typeface="Work Sans"/>
                <a:sym typeface="Work Sans"/>
              </a:defRPr>
            </a:lvl8pPr>
            <a:lvl9pPr lvl="8" rtl="0">
              <a:spcBef>
                <a:spcPts val="0"/>
              </a:spcBef>
              <a:spcAft>
                <a:spcPts val="0"/>
              </a:spcAft>
              <a:buNone/>
              <a:defRPr sz="1400">
                <a:solidFill>
                  <a:schemeClr val="lt1"/>
                </a:solidFill>
                <a:latin typeface="Work Sans"/>
                <a:ea typeface="Work Sans"/>
                <a:cs typeface="Work Sans"/>
                <a:sym typeface="Work Sans"/>
              </a:defRPr>
            </a:lvl9pPr>
          </a:lstStyle>
          <a:p>
            <a:endParaRPr/>
          </a:p>
        </p:txBody>
      </p:sp>
      <p:sp>
        <p:nvSpPr>
          <p:cNvPr id="160" name="Google Shape;160;p25"/>
          <p:cNvSpPr txBox="1">
            <a:spLocks noGrp="1"/>
          </p:cNvSpPr>
          <p:nvPr>
            <p:ph type="subTitle" idx="3"/>
          </p:nvPr>
        </p:nvSpPr>
        <p:spPr>
          <a:xfrm>
            <a:off x="5526091" y="1749038"/>
            <a:ext cx="1886700" cy="36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b="1">
                <a:solidFill>
                  <a:schemeClr val="lt1"/>
                </a:solidFill>
                <a:latin typeface="Work Sans"/>
                <a:ea typeface="Work Sans"/>
                <a:cs typeface="Work Sans"/>
                <a:sym typeface="Work Sans"/>
              </a:defRPr>
            </a:lvl1pPr>
            <a:lvl2pPr lvl="1" rtl="0">
              <a:spcBef>
                <a:spcPts val="0"/>
              </a:spcBef>
              <a:spcAft>
                <a:spcPts val="0"/>
              </a:spcAft>
              <a:buNone/>
              <a:defRPr sz="1800" b="1">
                <a:solidFill>
                  <a:schemeClr val="lt1"/>
                </a:solidFill>
                <a:latin typeface="Work Sans"/>
                <a:ea typeface="Work Sans"/>
                <a:cs typeface="Work Sans"/>
                <a:sym typeface="Work Sans"/>
              </a:defRPr>
            </a:lvl2pPr>
            <a:lvl3pPr lvl="2" rtl="0">
              <a:spcBef>
                <a:spcPts val="0"/>
              </a:spcBef>
              <a:spcAft>
                <a:spcPts val="0"/>
              </a:spcAft>
              <a:buNone/>
              <a:defRPr sz="1800" b="1">
                <a:solidFill>
                  <a:schemeClr val="lt1"/>
                </a:solidFill>
                <a:latin typeface="Work Sans"/>
                <a:ea typeface="Work Sans"/>
                <a:cs typeface="Work Sans"/>
                <a:sym typeface="Work Sans"/>
              </a:defRPr>
            </a:lvl3pPr>
            <a:lvl4pPr lvl="3" rtl="0">
              <a:spcBef>
                <a:spcPts val="0"/>
              </a:spcBef>
              <a:spcAft>
                <a:spcPts val="0"/>
              </a:spcAft>
              <a:buNone/>
              <a:defRPr sz="1800" b="1">
                <a:solidFill>
                  <a:schemeClr val="lt1"/>
                </a:solidFill>
                <a:latin typeface="Work Sans"/>
                <a:ea typeface="Work Sans"/>
                <a:cs typeface="Work Sans"/>
                <a:sym typeface="Work Sans"/>
              </a:defRPr>
            </a:lvl4pPr>
            <a:lvl5pPr lvl="4" rtl="0">
              <a:spcBef>
                <a:spcPts val="0"/>
              </a:spcBef>
              <a:spcAft>
                <a:spcPts val="0"/>
              </a:spcAft>
              <a:buNone/>
              <a:defRPr sz="1800" b="1">
                <a:solidFill>
                  <a:schemeClr val="lt1"/>
                </a:solidFill>
                <a:latin typeface="Work Sans"/>
                <a:ea typeface="Work Sans"/>
                <a:cs typeface="Work Sans"/>
                <a:sym typeface="Work Sans"/>
              </a:defRPr>
            </a:lvl5pPr>
            <a:lvl6pPr lvl="5" rtl="0">
              <a:spcBef>
                <a:spcPts val="0"/>
              </a:spcBef>
              <a:spcAft>
                <a:spcPts val="0"/>
              </a:spcAft>
              <a:buNone/>
              <a:defRPr sz="1800" b="1">
                <a:solidFill>
                  <a:schemeClr val="lt1"/>
                </a:solidFill>
                <a:latin typeface="Work Sans"/>
                <a:ea typeface="Work Sans"/>
                <a:cs typeface="Work Sans"/>
                <a:sym typeface="Work Sans"/>
              </a:defRPr>
            </a:lvl6pPr>
            <a:lvl7pPr lvl="6" rtl="0">
              <a:spcBef>
                <a:spcPts val="0"/>
              </a:spcBef>
              <a:spcAft>
                <a:spcPts val="0"/>
              </a:spcAft>
              <a:buNone/>
              <a:defRPr sz="1800" b="1">
                <a:solidFill>
                  <a:schemeClr val="lt1"/>
                </a:solidFill>
                <a:latin typeface="Work Sans"/>
                <a:ea typeface="Work Sans"/>
                <a:cs typeface="Work Sans"/>
                <a:sym typeface="Work Sans"/>
              </a:defRPr>
            </a:lvl7pPr>
            <a:lvl8pPr lvl="7" rtl="0">
              <a:spcBef>
                <a:spcPts val="0"/>
              </a:spcBef>
              <a:spcAft>
                <a:spcPts val="0"/>
              </a:spcAft>
              <a:buNone/>
              <a:defRPr sz="1800" b="1">
                <a:solidFill>
                  <a:schemeClr val="lt1"/>
                </a:solidFill>
                <a:latin typeface="Work Sans"/>
                <a:ea typeface="Work Sans"/>
                <a:cs typeface="Work Sans"/>
                <a:sym typeface="Work Sans"/>
              </a:defRPr>
            </a:lvl8pPr>
            <a:lvl9pPr lvl="8" rtl="0">
              <a:spcBef>
                <a:spcPts val="0"/>
              </a:spcBef>
              <a:spcAft>
                <a:spcPts val="0"/>
              </a:spcAft>
              <a:buNone/>
              <a:defRPr sz="1800" b="1">
                <a:solidFill>
                  <a:schemeClr val="lt1"/>
                </a:solidFill>
                <a:latin typeface="Work Sans"/>
                <a:ea typeface="Work Sans"/>
                <a:cs typeface="Work Sans"/>
                <a:sym typeface="Work Sans"/>
              </a:defRPr>
            </a:lvl9pPr>
          </a:lstStyle>
          <a:p>
            <a:endParaRPr/>
          </a:p>
        </p:txBody>
      </p:sp>
      <p:sp>
        <p:nvSpPr>
          <p:cNvPr id="161" name="Google Shape;161;p25"/>
          <p:cNvSpPr txBox="1">
            <a:spLocks noGrp="1"/>
          </p:cNvSpPr>
          <p:nvPr>
            <p:ph type="subTitle" idx="4"/>
          </p:nvPr>
        </p:nvSpPr>
        <p:spPr>
          <a:xfrm>
            <a:off x="5526091" y="2100880"/>
            <a:ext cx="1886700" cy="554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lt1"/>
                </a:solidFill>
                <a:latin typeface="Work Sans"/>
                <a:ea typeface="Work Sans"/>
                <a:cs typeface="Work Sans"/>
                <a:sym typeface="Work Sans"/>
              </a:defRPr>
            </a:lvl1pPr>
            <a:lvl2pPr lvl="1" rtl="0">
              <a:spcBef>
                <a:spcPts val="0"/>
              </a:spcBef>
              <a:spcAft>
                <a:spcPts val="0"/>
              </a:spcAft>
              <a:buNone/>
              <a:defRPr sz="1400">
                <a:solidFill>
                  <a:schemeClr val="lt1"/>
                </a:solidFill>
                <a:latin typeface="Work Sans"/>
                <a:ea typeface="Work Sans"/>
                <a:cs typeface="Work Sans"/>
                <a:sym typeface="Work Sans"/>
              </a:defRPr>
            </a:lvl2pPr>
            <a:lvl3pPr lvl="2" rtl="0">
              <a:spcBef>
                <a:spcPts val="0"/>
              </a:spcBef>
              <a:spcAft>
                <a:spcPts val="0"/>
              </a:spcAft>
              <a:buNone/>
              <a:defRPr sz="1400">
                <a:solidFill>
                  <a:schemeClr val="lt1"/>
                </a:solidFill>
                <a:latin typeface="Work Sans"/>
                <a:ea typeface="Work Sans"/>
                <a:cs typeface="Work Sans"/>
                <a:sym typeface="Work Sans"/>
              </a:defRPr>
            </a:lvl3pPr>
            <a:lvl4pPr lvl="3" rtl="0">
              <a:spcBef>
                <a:spcPts val="0"/>
              </a:spcBef>
              <a:spcAft>
                <a:spcPts val="0"/>
              </a:spcAft>
              <a:buNone/>
              <a:defRPr sz="1400">
                <a:solidFill>
                  <a:schemeClr val="lt1"/>
                </a:solidFill>
                <a:latin typeface="Work Sans"/>
                <a:ea typeface="Work Sans"/>
                <a:cs typeface="Work Sans"/>
                <a:sym typeface="Work Sans"/>
              </a:defRPr>
            </a:lvl4pPr>
            <a:lvl5pPr lvl="4" rtl="0">
              <a:spcBef>
                <a:spcPts val="0"/>
              </a:spcBef>
              <a:spcAft>
                <a:spcPts val="0"/>
              </a:spcAft>
              <a:buNone/>
              <a:defRPr sz="1400">
                <a:solidFill>
                  <a:schemeClr val="lt1"/>
                </a:solidFill>
                <a:latin typeface="Work Sans"/>
                <a:ea typeface="Work Sans"/>
                <a:cs typeface="Work Sans"/>
                <a:sym typeface="Work Sans"/>
              </a:defRPr>
            </a:lvl5pPr>
            <a:lvl6pPr lvl="5" rtl="0">
              <a:spcBef>
                <a:spcPts val="0"/>
              </a:spcBef>
              <a:spcAft>
                <a:spcPts val="0"/>
              </a:spcAft>
              <a:buNone/>
              <a:defRPr sz="1400">
                <a:solidFill>
                  <a:schemeClr val="lt1"/>
                </a:solidFill>
                <a:latin typeface="Work Sans"/>
                <a:ea typeface="Work Sans"/>
                <a:cs typeface="Work Sans"/>
                <a:sym typeface="Work Sans"/>
              </a:defRPr>
            </a:lvl6pPr>
            <a:lvl7pPr lvl="6" rtl="0">
              <a:spcBef>
                <a:spcPts val="0"/>
              </a:spcBef>
              <a:spcAft>
                <a:spcPts val="0"/>
              </a:spcAft>
              <a:buNone/>
              <a:defRPr sz="1400">
                <a:solidFill>
                  <a:schemeClr val="lt1"/>
                </a:solidFill>
                <a:latin typeface="Work Sans"/>
                <a:ea typeface="Work Sans"/>
                <a:cs typeface="Work Sans"/>
                <a:sym typeface="Work Sans"/>
              </a:defRPr>
            </a:lvl7pPr>
            <a:lvl8pPr lvl="7" rtl="0">
              <a:spcBef>
                <a:spcPts val="0"/>
              </a:spcBef>
              <a:spcAft>
                <a:spcPts val="0"/>
              </a:spcAft>
              <a:buNone/>
              <a:defRPr sz="1400">
                <a:solidFill>
                  <a:schemeClr val="lt1"/>
                </a:solidFill>
                <a:latin typeface="Work Sans"/>
                <a:ea typeface="Work Sans"/>
                <a:cs typeface="Work Sans"/>
                <a:sym typeface="Work Sans"/>
              </a:defRPr>
            </a:lvl8pPr>
            <a:lvl9pPr lvl="8" rtl="0">
              <a:spcBef>
                <a:spcPts val="0"/>
              </a:spcBef>
              <a:spcAft>
                <a:spcPts val="0"/>
              </a:spcAft>
              <a:buNone/>
              <a:defRPr sz="1400">
                <a:solidFill>
                  <a:schemeClr val="lt1"/>
                </a:solidFill>
                <a:latin typeface="Work Sans"/>
                <a:ea typeface="Work Sans"/>
                <a:cs typeface="Work Sans"/>
                <a:sym typeface="Work Sans"/>
              </a:defRPr>
            </a:lvl9pPr>
          </a:lstStyle>
          <a:p>
            <a:endParaRPr/>
          </a:p>
        </p:txBody>
      </p:sp>
      <p:sp>
        <p:nvSpPr>
          <p:cNvPr id="162" name="Google Shape;162;p25"/>
          <p:cNvSpPr txBox="1">
            <a:spLocks noGrp="1"/>
          </p:cNvSpPr>
          <p:nvPr>
            <p:ph type="subTitle" idx="5"/>
          </p:nvPr>
        </p:nvSpPr>
        <p:spPr>
          <a:xfrm>
            <a:off x="2287229" y="3131650"/>
            <a:ext cx="1886700" cy="36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b="1">
                <a:solidFill>
                  <a:schemeClr val="lt1"/>
                </a:solidFill>
                <a:latin typeface="Work Sans"/>
                <a:ea typeface="Work Sans"/>
                <a:cs typeface="Work Sans"/>
                <a:sym typeface="Work Sans"/>
              </a:defRPr>
            </a:lvl1pPr>
            <a:lvl2pPr lvl="1" rtl="0">
              <a:spcBef>
                <a:spcPts val="0"/>
              </a:spcBef>
              <a:spcAft>
                <a:spcPts val="0"/>
              </a:spcAft>
              <a:buNone/>
              <a:defRPr sz="1800" b="1">
                <a:solidFill>
                  <a:schemeClr val="lt1"/>
                </a:solidFill>
                <a:latin typeface="Work Sans"/>
                <a:ea typeface="Work Sans"/>
                <a:cs typeface="Work Sans"/>
                <a:sym typeface="Work Sans"/>
              </a:defRPr>
            </a:lvl2pPr>
            <a:lvl3pPr lvl="2" rtl="0">
              <a:spcBef>
                <a:spcPts val="0"/>
              </a:spcBef>
              <a:spcAft>
                <a:spcPts val="0"/>
              </a:spcAft>
              <a:buNone/>
              <a:defRPr sz="1800" b="1">
                <a:solidFill>
                  <a:schemeClr val="lt1"/>
                </a:solidFill>
                <a:latin typeface="Work Sans"/>
                <a:ea typeface="Work Sans"/>
                <a:cs typeface="Work Sans"/>
                <a:sym typeface="Work Sans"/>
              </a:defRPr>
            </a:lvl3pPr>
            <a:lvl4pPr lvl="3" rtl="0">
              <a:spcBef>
                <a:spcPts val="0"/>
              </a:spcBef>
              <a:spcAft>
                <a:spcPts val="0"/>
              </a:spcAft>
              <a:buNone/>
              <a:defRPr sz="1800" b="1">
                <a:solidFill>
                  <a:schemeClr val="lt1"/>
                </a:solidFill>
                <a:latin typeface="Work Sans"/>
                <a:ea typeface="Work Sans"/>
                <a:cs typeface="Work Sans"/>
                <a:sym typeface="Work Sans"/>
              </a:defRPr>
            </a:lvl4pPr>
            <a:lvl5pPr lvl="4" rtl="0">
              <a:spcBef>
                <a:spcPts val="0"/>
              </a:spcBef>
              <a:spcAft>
                <a:spcPts val="0"/>
              </a:spcAft>
              <a:buNone/>
              <a:defRPr sz="1800" b="1">
                <a:solidFill>
                  <a:schemeClr val="lt1"/>
                </a:solidFill>
                <a:latin typeface="Work Sans"/>
                <a:ea typeface="Work Sans"/>
                <a:cs typeface="Work Sans"/>
                <a:sym typeface="Work Sans"/>
              </a:defRPr>
            </a:lvl5pPr>
            <a:lvl6pPr lvl="5" rtl="0">
              <a:spcBef>
                <a:spcPts val="0"/>
              </a:spcBef>
              <a:spcAft>
                <a:spcPts val="0"/>
              </a:spcAft>
              <a:buNone/>
              <a:defRPr sz="1800" b="1">
                <a:solidFill>
                  <a:schemeClr val="lt1"/>
                </a:solidFill>
                <a:latin typeface="Work Sans"/>
                <a:ea typeface="Work Sans"/>
                <a:cs typeface="Work Sans"/>
                <a:sym typeface="Work Sans"/>
              </a:defRPr>
            </a:lvl6pPr>
            <a:lvl7pPr lvl="6" rtl="0">
              <a:spcBef>
                <a:spcPts val="0"/>
              </a:spcBef>
              <a:spcAft>
                <a:spcPts val="0"/>
              </a:spcAft>
              <a:buNone/>
              <a:defRPr sz="1800" b="1">
                <a:solidFill>
                  <a:schemeClr val="lt1"/>
                </a:solidFill>
                <a:latin typeface="Work Sans"/>
                <a:ea typeface="Work Sans"/>
                <a:cs typeface="Work Sans"/>
                <a:sym typeface="Work Sans"/>
              </a:defRPr>
            </a:lvl7pPr>
            <a:lvl8pPr lvl="7" rtl="0">
              <a:spcBef>
                <a:spcPts val="0"/>
              </a:spcBef>
              <a:spcAft>
                <a:spcPts val="0"/>
              </a:spcAft>
              <a:buNone/>
              <a:defRPr sz="1800" b="1">
                <a:solidFill>
                  <a:schemeClr val="lt1"/>
                </a:solidFill>
                <a:latin typeface="Work Sans"/>
                <a:ea typeface="Work Sans"/>
                <a:cs typeface="Work Sans"/>
                <a:sym typeface="Work Sans"/>
              </a:defRPr>
            </a:lvl8pPr>
            <a:lvl9pPr lvl="8" rtl="0">
              <a:spcBef>
                <a:spcPts val="0"/>
              </a:spcBef>
              <a:spcAft>
                <a:spcPts val="0"/>
              </a:spcAft>
              <a:buNone/>
              <a:defRPr sz="1800" b="1">
                <a:solidFill>
                  <a:schemeClr val="lt1"/>
                </a:solidFill>
                <a:latin typeface="Work Sans"/>
                <a:ea typeface="Work Sans"/>
                <a:cs typeface="Work Sans"/>
                <a:sym typeface="Work Sans"/>
              </a:defRPr>
            </a:lvl9pPr>
          </a:lstStyle>
          <a:p>
            <a:endParaRPr/>
          </a:p>
        </p:txBody>
      </p:sp>
      <p:sp>
        <p:nvSpPr>
          <p:cNvPr id="163" name="Google Shape;163;p25"/>
          <p:cNvSpPr txBox="1">
            <a:spLocks noGrp="1"/>
          </p:cNvSpPr>
          <p:nvPr>
            <p:ph type="subTitle" idx="6"/>
          </p:nvPr>
        </p:nvSpPr>
        <p:spPr>
          <a:xfrm>
            <a:off x="2287229" y="3483896"/>
            <a:ext cx="1886700" cy="553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lt1"/>
                </a:solidFill>
                <a:latin typeface="Work Sans"/>
                <a:ea typeface="Work Sans"/>
                <a:cs typeface="Work Sans"/>
                <a:sym typeface="Work Sans"/>
              </a:defRPr>
            </a:lvl1pPr>
            <a:lvl2pPr lvl="1" rtl="0">
              <a:spcBef>
                <a:spcPts val="0"/>
              </a:spcBef>
              <a:spcAft>
                <a:spcPts val="0"/>
              </a:spcAft>
              <a:buNone/>
              <a:defRPr sz="1400">
                <a:solidFill>
                  <a:schemeClr val="lt1"/>
                </a:solidFill>
                <a:latin typeface="Work Sans"/>
                <a:ea typeface="Work Sans"/>
                <a:cs typeface="Work Sans"/>
                <a:sym typeface="Work Sans"/>
              </a:defRPr>
            </a:lvl2pPr>
            <a:lvl3pPr lvl="2" rtl="0">
              <a:spcBef>
                <a:spcPts val="0"/>
              </a:spcBef>
              <a:spcAft>
                <a:spcPts val="0"/>
              </a:spcAft>
              <a:buNone/>
              <a:defRPr sz="1400">
                <a:solidFill>
                  <a:schemeClr val="lt1"/>
                </a:solidFill>
                <a:latin typeface="Work Sans"/>
                <a:ea typeface="Work Sans"/>
                <a:cs typeface="Work Sans"/>
                <a:sym typeface="Work Sans"/>
              </a:defRPr>
            </a:lvl3pPr>
            <a:lvl4pPr lvl="3" rtl="0">
              <a:spcBef>
                <a:spcPts val="0"/>
              </a:spcBef>
              <a:spcAft>
                <a:spcPts val="0"/>
              </a:spcAft>
              <a:buNone/>
              <a:defRPr sz="1400">
                <a:solidFill>
                  <a:schemeClr val="lt1"/>
                </a:solidFill>
                <a:latin typeface="Work Sans"/>
                <a:ea typeface="Work Sans"/>
                <a:cs typeface="Work Sans"/>
                <a:sym typeface="Work Sans"/>
              </a:defRPr>
            </a:lvl4pPr>
            <a:lvl5pPr lvl="4" rtl="0">
              <a:spcBef>
                <a:spcPts val="0"/>
              </a:spcBef>
              <a:spcAft>
                <a:spcPts val="0"/>
              </a:spcAft>
              <a:buNone/>
              <a:defRPr sz="1400">
                <a:solidFill>
                  <a:schemeClr val="lt1"/>
                </a:solidFill>
                <a:latin typeface="Work Sans"/>
                <a:ea typeface="Work Sans"/>
                <a:cs typeface="Work Sans"/>
                <a:sym typeface="Work Sans"/>
              </a:defRPr>
            </a:lvl5pPr>
            <a:lvl6pPr lvl="5" rtl="0">
              <a:spcBef>
                <a:spcPts val="0"/>
              </a:spcBef>
              <a:spcAft>
                <a:spcPts val="0"/>
              </a:spcAft>
              <a:buNone/>
              <a:defRPr sz="1400">
                <a:solidFill>
                  <a:schemeClr val="lt1"/>
                </a:solidFill>
                <a:latin typeface="Work Sans"/>
                <a:ea typeface="Work Sans"/>
                <a:cs typeface="Work Sans"/>
                <a:sym typeface="Work Sans"/>
              </a:defRPr>
            </a:lvl6pPr>
            <a:lvl7pPr lvl="6" rtl="0">
              <a:spcBef>
                <a:spcPts val="0"/>
              </a:spcBef>
              <a:spcAft>
                <a:spcPts val="0"/>
              </a:spcAft>
              <a:buNone/>
              <a:defRPr sz="1400">
                <a:solidFill>
                  <a:schemeClr val="lt1"/>
                </a:solidFill>
                <a:latin typeface="Work Sans"/>
                <a:ea typeface="Work Sans"/>
                <a:cs typeface="Work Sans"/>
                <a:sym typeface="Work Sans"/>
              </a:defRPr>
            </a:lvl7pPr>
            <a:lvl8pPr lvl="7" rtl="0">
              <a:spcBef>
                <a:spcPts val="0"/>
              </a:spcBef>
              <a:spcAft>
                <a:spcPts val="0"/>
              </a:spcAft>
              <a:buNone/>
              <a:defRPr sz="1400">
                <a:solidFill>
                  <a:schemeClr val="lt1"/>
                </a:solidFill>
                <a:latin typeface="Work Sans"/>
                <a:ea typeface="Work Sans"/>
                <a:cs typeface="Work Sans"/>
                <a:sym typeface="Work Sans"/>
              </a:defRPr>
            </a:lvl8pPr>
            <a:lvl9pPr lvl="8" rtl="0">
              <a:spcBef>
                <a:spcPts val="0"/>
              </a:spcBef>
              <a:spcAft>
                <a:spcPts val="0"/>
              </a:spcAft>
              <a:buNone/>
              <a:defRPr sz="1400">
                <a:solidFill>
                  <a:schemeClr val="lt1"/>
                </a:solidFill>
                <a:latin typeface="Work Sans"/>
                <a:ea typeface="Work Sans"/>
                <a:cs typeface="Work Sans"/>
                <a:sym typeface="Work Sans"/>
              </a:defRPr>
            </a:lvl9pPr>
          </a:lstStyle>
          <a:p>
            <a:endParaRPr/>
          </a:p>
        </p:txBody>
      </p:sp>
      <p:sp>
        <p:nvSpPr>
          <p:cNvPr id="164" name="Google Shape;164;p25"/>
          <p:cNvSpPr txBox="1">
            <a:spLocks noGrp="1"/>
          </p:cNvSpPr>
          <p:nvPr>
            <p:ph type="subTitle" idx="7"/>
          </p:nvPr>
        </p:nvSpPr>
        <p:spPr>
          <a:xfrm>
            <a:off x="5526091" y="3131650"/>
            <a:ext cx="1886700" cy="36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b="1">
                <a:solidFill>
                  <a:schemeClr val="lt1"/>
                </a:solidFill>
                <a:latin typeface="Work Sans"/>
                <a:ea typeface="Work Sans"/>
                <a:cs typeface="Work Sans"/>
                <a:sym typeface="Work Sans"/>
              </a:defRPr>
            </a:lvl1pPr>
            <a:lvl2pPr lvl="1" rtl="0">
              <a:spcBef>
                <a:spcPts val="0"/>
              </a:spcBef>
              <a:spcAft>
                <a:spcPts val="0"/>
              </a:spcAft>
              <a:buNone/>
              <a:defRPr sz="1800" b="1">
                <a:solidFill>
                  <a:schemeClr val="lt1"/>
                </a:solidFill>
                <a:latin typeface="Work Sans"/>
                <a:ea typeface="Work Sans"/>
                <a:cs typeface="Work Sans"/>
                <a:sym typeface="Work Sans"/>
              </a:defRPr>
            </a:lvl2pPr>
            <a:lvl3pPr lvl="2" rtl="0">
              <a:spcBef>
                <a:spcPts val="0"/>
              </a:spcBef>
              <a:spcAft>
                <a:spcPts val="0"/>
              </a:spcAft>
              <a:buNone/>
              <a:defRPr sz="1800" b="1">
                <a:solidFill>
                  <a:schemeClr val="lt1"/>
                </a:solidFill>
                <a:latin typeface="Work Sans"/>
                <a:ea typeface="Work Sans"/>
                <a:cs typeface="Work Sans"/>
                <a:sym typeface="Work Sans"/>
              </a:defRPr>
            </a:lvl3pPr>
            <a:lvl4pPr lvl="3" rtl="0">
              <a:spcBef>
                <a:spcPts val="0"/>
              </a:spcBef>
              <a:spcAft>
                <a:spcPts val="0"/>
              </a:spcAft>
              <a:buNone/>
              <a:defRPr sz="1800" b="1">
                <a:solidFill>
                  <a:schemeClr val="lt1"/>
                </a:solidFill>
                <a:latin typeface="Work Sans"/>
                <a:ea typeface="Work Sans"/>
                <a:cs typeface="Work Sans"/>
                <a:sym typeface="Work Sans"/>
              </a:defRPr>
            </a:lvl4pPr>
            <a:lvl5pPr lvl="4" rtl="0">
              <a:spcBef>
                <a:spcPts val="0"/>
              </a:spcBef>
              <a:spcAft>
                <a:spcPts val="0"/>
              </a:spcAft>
              <a:buNone/>
              <a:defRPr sz="1800" b="1">
                <a:solidFill>
                  <a:schemeClr val="lt1"/>
                </a:solidFill>
                <a:latin typeface="Work Sans"/>
                <a:ea typeface="Work Sans"/>
                <a:cs typeface="Work Sans"/>
                <a:sym typeface="Work Sans"/>
              </a:defRPr>
            </a:lvl5pPr>
            <a:lvl6pPr lvl="5" rtl="0">
              <a:spcBef>
                <a:spcPts val="0"/>
              </a:spcBef>
              <a:spcAft>
                <a:spcPts val="0"/>
              </a:spcAft>
              <a:buNone/>
              <a:defRPr sz="1800" b="1">
                <a:solidFill>
                  <a:schemeClr val="lt1"/>
                </a:solidFill>
                <a:latin typeface="Work Sans"/>
                <a:ea typeface="Work Sans"/>
                <a:cs typeface="Work Sans"/>
                <a:sym typeface="Work Sans"/>
              </a:defRPr>
            </a:lvl6pPr>
            <a:lvl7pPr lvl="6" rtl="0">
              <a:spcBef>
                <a:spcPts val="0"/>
              </a:spcBef>
              <a:spcAft>
                <a:spcPts val="0"/>
              </a:spcAft>
              <a:buNone/>
              <a:defRPr sz="1800" b="1">
                <a:solidFill>
                  <a:schemeClr val="lt1"/>
                </a:solidFill>
                <a:latin typeface="Work Sans"/>
                <a:ea typeface="Work Sans"/>
                <a:cs typeface="Work Sans"/>
                <a:sym typeface="Work Sans"/>
              </a:defRPr>
            </a:lvl7pPr>
            <a:lvl8pPr lvl="7" rtl="0">
              <a:spcBef>
                <a:spcPts val="0"/>
              </a:spcBef>
              <a:spcAft>
                <a:spcPts val="0"/>
              </a:spcAft>
              <a:buNone/>
              <a:defRPr sz="1800" b="1">
                <a:solidFill>
                  <a:schemeClr val="lt1"/>
                </a:solidFill>
                <a:latin typeface="Work Sans"/>
                <a:ea typeface="Work Sans"/>
                <a:cs typeface="Work Sans"/>
                <a:sym typeface="Work Sans"/>
              </a:defRPr>
            </a:lvl8pPr>
            <a:lvl9pPr lvl="8" rtl="0">
              <a:spcBef>
                <a:spcPts val="0"/>
              </a:spcBef>
              <a:spcAft>
                <a:spcPts val="0"/>
              </a:spcAft>
              <a:buNone/>
              <a:defRPr sz="1800" b="1">
                <a:solidFill>
                  <a:schemeClr val="lt1"/>
                </a:solidFill>
                <a:latin typeface="Work Sans"/>
                <a:ea typeface="Work Sans"/>
                <a:cs typeface="Work Sans"/>
                <a:sym typeface="Work Sans"/>
              </a:defRPr>
            </a:lvl9pPr>
          </a:lstStyle>
          <a:p>
            <a:endParaRPr/>
          </a:p>
        </p:txBody>
      </p:sp>
      <p:sp>
        <p:nvSpPr>
          <p:cNvPr id="165" name="Google Shape;165;p25"/>
          <p:cNvSpPr txBox="1">
            <a:spLocks noGrp="1"/>
          </p:cNvSpPr>
          <p:nvPr>
            <p:ph type="subTitle" idx="8"/>
          </p:nvPr>
        </p:nvSpPr>
        <p:spPr>
          <a:xfrm>
            <a:off x="5526091" y="3483896"/>
            <a:ext cx="1886700" cy="553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lt1"/>
                </a:solidFill>
                <a:latin typeface="Work Sans"/>
                <a:ea typeface="Work Sans"/>
                <a:cs typeface="Work Sans"/>
                <a:sym typeface="Work Sans"/>
              </a:defRPr>
            </a:lvl1pPr>
            <a:lvl2pPr lvl="1" rtl="0">
              <a:spcBef>
                <a:spcPts val="0"/>
              </a:spcBef>
              <a:spcAft>
                <a:spcPts val="0"/>
              </a:spcAft>
              <a:buNone/>
              <a:defRPr sz="1400">
                <a:solidFill>
                  <a:schemeClr val="lt1"/>
                </a:solidFill>
                <a:latin typeface="Work Sans"/>
                <a:ea typeface="Work Sans"/>
                <a:cs typeface="Work Sans"/>
                <a:sym typeface="Work Sans"/>
              </a:defRPr>
            </a:lvl2pPr>
            <a:lvl3pPr lvl="2" rtl="0">
              <a:spcBef>
                <a:spcPts val="0"/>
              </a:spcBef>
              <a:spcAft>
                <a:spcPts val="0"/>
              </a:spcAft>
              <a:buNone/>
              <a:defRPr sz="1400">
                <a:solidFill>
                  <a:schemeClr val="lt1"/>
                </a:solidFill>
                <a:latin typeface="Work Sans"/>
                <a:ea typeface="Work Sans"/>
                <a:cs typeface="Work Sans"/>
                <a:sym typeface="Work Sans"/>
              </a:defRPr>
            </a:lvl3pPr>
            <a:lvl4pPr lvl="3" rtl="0">
              <a:spcBef>
                <a:spcPts val="0"/>
              </a:spcBef>
              <a:spcAft>
                <a:spcPts val="0"/>
              </a:spcAft>
              <a:buNone/>
              <a:defRPr sz="1400">
                <a:solidFill>
                  <a:schemeClr val="lt1"/>
                </a:solidFill>
                <a:latin typeface="Work Sans"/>
                <a:ea typeface="Work Sans"/>
                <a:cs typeface="Work Sans"/>
                <a:sym typeface="Work Sans"/>
              </a:defRPr>
            </a:lvl4pPr>
            <a:lvl5pPr lvl="4" rtl="0">
              <a:spcBef>
                <a:spcPts val="0"/>
              </a:spcBef>
              <a:spcAft>
                <a:spcPts val="0"/>
              </a:spcAft>
              <a:buNone/>
              <a:defRPr sz="1400">
                <a:solidFill>
                  <a:schemeClr val="lt1"/>
                </a:solidFill>
                <a:latin typeface="Work Sans"/>
                <a:ea typeface="Work Sans"/>
                <a:cs typeface="Work Sans"/>
                <a:sym typeface="Work Sans"/>
              </a:defRPr>
            </a:lvl5pPr>
            <a:lvl6pPr lvl="5" rtl="0">
              <a:spcBef>
                <a:spcPts val="0"/>
              </a:spcBef>
              <a:spcAft>
                <a:spcPts val="0"/>
              </a:spcAft>
              <a:buNone/>
              <a:defRPr sz="1400">
                <a:solidFill>
                  <a:schemeClr val="lt1"/>
                </a:solidFill>
                <a:latin typeface="Work Sans"/>
                <a:ea typeface="Work Sans"/>
                <a:cs typeface="Work Sans"/>
                <a:sym typeface="Work Sans"/>
              </a:defRPr>
            </a:lvl6pPr>
            <a:lvl7pPr lvl="6" rtl="0">
              <a:spcBef>
                <a:spcPts val="0"/>
              </a:spcBef>
              <a:spcAft>
                <a:spcPts val="0"/>
              </a:spcAft>
              <a:buNone/>
              <a:defRPr sz="1400">
                <a:solidFill>
                  <a:schemeClr val="lt1"/>
                </a:solidFill>
                <a:latin typeface="Work Sans"/>
                <a:ea typeface="Work Sans"/>
                <a:cs typeface="Work Sans"/>
                <a:sym typeface="Work Sans"/>
              </a:defRPr>
            </a:lvl7pPr>
            <a:lvl8pPr lvl="7" rtl="0">
              <a:spcBef>
                <a:spcPts val="0"/>
              </a:spcBef>
              <a:spcAft>
                <a:spcPts val="0"/>
              </a:spcAft>
              <a:buNone/>
              <a:defRPr sz="1400">
                <a:solidFill>
                  <a:schemeClr val="lt1"/>
                </a:solidFill>
                <a:latin typeface="Work Sans"/>
                <a:ea typeface="Work Sans"/>
                <a:cs typeface="Work Sans"/>
                <a:sym typeface="Work Sans"/>
              </a:defRPr>
            </a:lvl8pPr>
            <a:lvl9pPr lvl="8" rtl="0">
              <a:spcBef>
                <a:spcPts val="0"/>
              </a:spcBef>
              <a:spcAft>
                <a:spcPts val="0"/>
              </a:spcAft>
              <a:buNone/>
              <a:defRPr sz="1400">
                <a:solidFill>
                  <a:schemeClr val="lt1"/>
                </a:solidFill>
                <a:latin typeface="Work Sans"/>
                <a:ea typeface="Work Sans"/>
                <a:cs typeface="Work Sans"/>
                <a:sym typeface="Work Sans"/>
              </a:defRPr>
            </a:lvl9pPr>
          </a:lstStyle>
          <a:p>
            <a:endParaRPr/>
          </a:p>
        </p:txBody>
      </p:sp>
      <p:sp>
        <p:nvSpPr>
          <p:cNvPr id="166" name="Google Shape;166;p25"/>
          <p:cNvSpPr txBox="1">
            <a:spLocks noGrp="1"/>
          </p:cNvSpPr>
          <p:nvPr>
            <p:ph type="title"/>
          </p:nvPr>
        </p:nvSpPr>
        <p:spPr>
          <a:xfrm>
            <a:off x="849600" y="420100"/>
            <a:ext cx="74448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7" name="Google Shape;167;p25"/>
          <p:cNvSpPr/>
          <p:nvPr/>
        </p:nvSpPr>
        <p:spPr>
          <a:xfrm>
            <a:off x="-1397627" y="-776781"/>
            <a:ext cx="2190075" cy="6601400"/>
          </a:xfrm>
          <a:custGeom>
            <a:avLst/>
            <a:gdLst/>
            <a:ahLst/>
            <a:cxnLst/>
            <a:rect l="l" t="t" r="r" b="b"/>
            <a:pathLst>
              <a:path w="87603" h="264056" extrusionOk="0">
                <a:moveTo>
                  <a:pt x="62717" y="2945"/>
                </a:moveTo>
                <a:cubicBezTo>
                  <a:pt x="73748" y="12738"/>
                  <a:pt x="83375" y="73992"/>
                  <a:pt x="85038" y="107008"/>
                </a:cubicBezTo>
                <a:cubicBezTo>
                  <a:pt x="86701" y="140024"/>
                  <a:pt x="72277" y="179263"/>
                  <a:pt x="72697" y="201041"/>
                </a:cubicBezTo>
                <a:cubicBezTo>
                  <a:pt x="73117" y="222819"/>
                  <a:pt x="88558" y="228971"/>
                  <a:pt x="87556" y="237677"/>
                </a:cubicBezTo>
                <a:cubicBezTo>
                  <a:pt x="86554" y="246383"/>
                  <a:pt x="80895" y="251812"/>
                  <a:pt x="66687" y="253278"/>
                </a:cubicBezTo>
                <a:cubicBezTo>
                  <a:pt x="52479" y="254744"/>
                  <a:pt x="10279" y="280643"/>
                  <a:pt x="2307" y="246472"/>
                </a:cubicBezTo>
                <a:cubicBezTo>
                  <a:pt x="-5665" y="212301"/>
                  <a:pt x="8787" y="88838"/>
                  <a:pt x="18855" y="48250"/>
                </a:cubicBezTo>
                <a:cubicBezTo>
                  <a:pt x="28923" y="7662"/>
                  <a:pt x="51687" y="-6848"/>
                  <a:pt x="62717" y="2945"/>
                </a:cubicBezTo>
                <a:close/>
              </a:path>
            </a:pathLst>
          </a:custGeom>
          <a:solidFill>
            <a:schemeClr val="lt2"/>
          </a:solidFill>
          <a:ln>
            <a:noFill/>
          </a:ln>
        </p:spPr>
      </p:sp>
      <p:sp>
        <p:nvSpPr>
          <p:cNvPr id="168" name="Google Shape;168;p25"/>
          <p:cNvSpPr/>
          <p:nvPr/>
        </p:nvSpPr>
        <p:spPr>
          <a:xfrm>
            <a:off x="8239584" y="-463755"/>
            <a:ext cx="2472200" cy="7129350"/>
          </a:xfrm>
          <a:custGeom>
            <a:avLst/>
            <a:gdLst/>
            <a:ahLst/>
            <a:cxnLst/>
            <a:rect l="l" t="t" r="r" b="b"/>
            <a:pathLst>
              <a:path w="98888" h="285174" extrusionOk="0">
                <a:moveTo>
                  <a:pt x="34801" y="259917"/>
                </a:moveTo>
                <a:cubicBezTo>
                  <a:pt x="19846" y="255728"/>
                  <a:pt x="14935" y="255483"/>
                  <a:pt x="9156" y="243765"/>
                </a:cubicBezTo>
                <a:cubicBezTo>
                  <a:pt x="3377" y="232048"/>
                  <a:pt x="-786" y="212535"/>
                  <a:pt x="126" y="189612"/>
                </a:cubicBezTo>
                <a:cubicBezTo>
                  <a:pt x="1038" y="166689"/>
                  <a:pt x="13910" y="134473"/>
                  <a:pt x="14630" y="106228"/>
                </a:cubicBezTo>
                <a:cubicBezTo>
                  <a:pt x="15350" y="77983"/>
                  <a:pt x="580" y="34033"/>
                  <a:pt x="4445" y="20143"/>
                </a:cubicBezTo>
                <a:cubicBezTo>
                  <a:pt x="8310" y="6254"/>
                  <a:pt x="22079" y="-18568"/>
                  <a:pt x="37819" y="22891"/>
                </a:cubicBezTo>
                <a:cubicBezTo>
                  <a:pt x="53559" y="64350"/>
                  <a:pt x="99387" y="229395"/>
                  <a:pt x="98884" y="268899"/>
                </a:cubicBezTo>
                <a:cubicBezTo>
                  <a:pt x="98381" y="308403"/>
                  <a:pt x="49756" y="264106"/>
                  <a:pt x="34801" y="259917"/>
                </a:cubicBezTo>
                <a:close/>
              </a:path>
            </a:pathLst>
          </a:custGeom>
          <a:solidFill>
            <a:schemeClr val="accent2"/>
          </a:solidFill>
          <a:ln>
            <a:noFill/>
          </a:ln>
        </p:spPr>
      </p:sp>
    </p:spTree>
    <p:extLst>
      <p:ext uri="{BB962C8B-B14F-4D97-AF65-F5344CB8AC3E}">
        <p14:creationId xmlns:p14="http://schemas.microsoft.com/office/powerpoint/2010/main" val="2308124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2341050" y="420100"/>
            <a:ext cx="4461900" cy="992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1" name="Google Shape;171;p26"/>
          <p:cNvSpPr txBox="1">
            <a:spLocks noGrp="1"/>
          </p:cNvSpPr>
          <p:nvPr>
            <p:ph type="title" idx="2"/>
          </p:nvPr>
        </p:nvSpPr>
        <p:spPr>
          <a:xfrm>
            <a:off x="980500" y="2077297"/>
            <a:ext cx="18414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Font typeface="Work Sans"/>
              <a:buNone/>
              <a:defRPr sz="1800" b="1" i="0">
                <a:latin typeface="Work Sans"/>
                <a:ea typeface="Work Sans"/>
                <a:cs typeface="Work Sans"/>
                <a:sym typeface="Work Sans"/>
              </a:defRPr>
            </a:lvl1pPr>
            <a:lvl2pPr lvl="1" algn="ctr" rtl="0">
              <a:spcBef>
                <a:spcPts val="0"/>
              </a:spcBef>
              <a:spcAft>
                <a:spcPts val="0"/>
              </a:spcAft>
              <a:buSzPts val="1800"/>
              <a:buFont typeface="Work Sans"/>
              <a:buNone/>
              <a:defRPr sz="1800" b="1">
                <a:latin typeface="Work Sans"/>
                <a:ea typeface="Work Sans"/>
                <a:cs typeface="Work Sans"/>
                <a:sym typeface="Work Sans"/>
              </a:defRPr>
            </a:lvl2pPr>
            <a:lvl3pPr lvl="2" algn="ctr" rtl="0">
              <a:spcBef>
                <a:spcPts val="0"/>
              </a:spcBef>
              <a:spcAft>
                <a:spcPts val="0"/>
              </a:spcAft>
              <a:buSzPts val="1800"/>
              <a:buFont typeface="Work Sans"/>
              <a:buNone/>
              <a:defRPr sz="1800" b="1">
                <a:latin typeface="Work Sans"/>
                <a:ea typeface="Work Sans"/>
                <a:cs typeface="Work Sans"/>
                <a:sym typeface="Work Sans"/>
              </a:defRPr>
            </a:lvl3pPr>
            <a:lvl4pPr lvl="3" algn="ctr" rtl="0">
              <a:spcBef>
                <a:spcPts val="0"/>
              </a:spcBef>
              <a:spcAft>
                <a:spcPts val="0"/>
              </a:spcAft>
              <a:buSzPts val="1800"/>
              <a:buFont typeface="Work Sans"/>
              <a:buNone/>
              <a:defRPr sz="1800" b="1">
                <a:latin typeface="Work Sans"/>
                <a:ea typeface="Work Sans"/>
                <a:cs typeface="Work Sans"/>
                <a:sym typeface="Work Sans"/>
              </a:defRPr>
            </a:lvl4pPr>
            <a:lvl5pPr lvl="4" algn="ctr" rtl="0">
              <a:spcBef>
                <a:spcPts val="0"/>
              </a:spcBef>
              <a:spcAft>
                <a:spcPts val="0"/>
              </a:spcAft>
              <a:buSzPts val="1800"/>
              <a:buFont typeface="Work Sans"/>
              <a:buNone/>
              <a:defRPr sz="1800" b="1">
                <a:latin typeface="Work Sans"/>
                <a:ea typeface="Work Sans"/>
                <a:cs typeface="Work Sans"/>
                <a:sym typeface="Work Sans"/>
              </a:defRPr>
            </a:lvl5pPr>
            <a:lvl6pPr lvl="5" algn="ctr" rtl="0">
              <a:spcBef>
                <a:spcPts val="0"/>
              </a:spcBef>
              <a:spcAft>
                <a:spcPts val="0"/>
              </a:spcAft>
              <a:buSzPts val="1800"/>
              <a:buFont typeface="Work Sans"/>
              <a:buNone/>
              <a:defRPr sz="1800" b="1">
                <a:latin typeface="Work Sans"/>
                <a:ea typeface="Work Sans"/>
                <a:cs typeface="Work Sans"/>
                <a:sym typeface="Work Sans"/>
              </a:defRPr>
            </a:lvl6pPr>
            <a:lvl7pPr lvl="6" algn="ctr" rtl="0">
              <a:spcBef>
                <a:spcPts val="0"/>
              </a:spcBef>
              <a:spcAft>
                <a:spcPts val="0"/>
              </a:spcAft>
              <a:buSzPts val="1800"/>
              <a:buFont typeface="Work Sans"/>
              <a:buNone/>
              <a:defRPr sz="1800" b="1">
                <a:latin typeface="Work Sans"/>
                <a:ea typeface="Work Sans"/>
                <a:cs typeface="Work Sans"/>
                <a:sym typeface="Work Sans"/>
              </a:defRPr>
            </a:lvl7pPr>
            <a:lvl8pPr lvl="7" algn="ctr" rtl="0">
              <a:spcBef>
                <a:spcPts val="0"/>
              </a:spcBef>
              <a:spcAft>
                <a:spcPts val="0"/>
              </a:spcAft>
              <a:buSzPts val="1800"/>
              <a:buFont typeface="Work Sans"/>
              <a:buNone/>
              <a:defRPr sz="1800" b="1">
                <a:latin typeface="Work Sans"/>
                <a:ea typeface="Work Sans"/>
                <a:cs typeface="Work Sans"/>
                <a:sym typeface="Work Sans"/>
              </a:defRPr>
            </a:lvl8pPr>
            <a:lvl9pPr lvl="8" algn="ctr" rtl="0">
              <a:spcBef>
                <a:spcPts val="0"/>
              </a:spcBef>
              <a:spcAft>
                <a:spcPts val="0"/>
              </a:spcAft>
              <a:buSzPts val="1800"/>
              <a:buFont typeface="Work Sans"/>
              <a:buNone/>
              <a:defRPr sz="1800" b="1">
                <a:latin typeface="Work Sans"/>
                <a:ea typeface="Work Sans"/>
                <a:cs typeface="Work Sans"/>
                <a:sym typeface="Work Sans"/>
              </a:defRPr>
            </a:lvl9pPr>
          </a:lstStyle>
          <a:p>
            <a:endParaRPr/>
          </a:p>
        </p:txBody>
      </p:sp>
      <p:sp>
        <p:nvSpPr>
          <p:cNvPr id="172" name="Google Shape;172;p26"/>
          <p:cNvSpPr txBox="1">
            <a:spLocks noGrp="1"/>
          </p:cNvSpPr>
          <p:nvPr>
            <p:ph type="subTitle" idx="1"/>
          </p:nvPr>
        </p:nvSpPr>
        <p:spPr>
          <a:xfrm>
            <a:off x="875350" y="2340050"/>
            <a:ext cx="2051700" cy="56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latin typeface="Work Sans"/>
                <a:ea typeface="Work Sans"/>
                <a:cs typeface="Work Sans"/>
                <a:sym typeface="Work Sans"/>
              </a:defRPr>
            </a:lvl1pPr>
            <a:lvl2pPr lvl="1" algn="ctr" rtl="0">
              <a:spcBef>
                <a:spcPts val="0"/>
              </a:spcBef>
              <a:spcAft>
                <a:spcPts val="0"/>
              </a:spcAft>
              <a:buNone/>
              <a:defRPr sz="1400">
                <a:solidFill>
                  <a:schemeClr val="lt1"/>
                </a:solidFill>
                <a:latin typeface="Work Sans"/>
                <a:ea typeface="Work Sans"/>
                <a:cs typeface="Work Sans"/>
                <a:sym typeface="Work Sans"/>
              </a:defRPr>
            </a:lvl2pPr>
            <a:lvl3pPr lvl="2" algn="ctr" rtl="0">
              <a:spcBef>
                <a:spcPts val="0"/>
              </a:spcBef>
              <a:spcAft>
                <a:spcPts val="0"/>
              </a:spcAft>
              <a:buNone/>
              <a:defRPr sz="1400">
                <a:solidFill>
                  <a:schemeClr val="lt1"/>
                </a:solidFill>
                <a:latin typeface="Work Sans"/>
                <a:ea typeface="Work Sans"/>
                <a:cs typeface="Work Sans"/>
                <a:sym typeface="Work Sans"/>
              </a:defRPr>
            </a:lvl3pPr>
            <a:lvl4pPr lvl="3" algn="ctr" rtl="0">
              <a:spcBef>
                <a:spcPts val="0"/>
              </a:spcBef>
              <a:spcAft>
                <a:spcPts val="0"/>
              </a:spcAft>
              <a:buNone/>
              <a:defRPr sz="1400">
                <a:solidFill>
                  <a:schemeClr val="lt1"/>
                </a:solidFill>
                <a:latin typeface="Work Sans"/>
                <a:ea typeface="Work Sans"/>
                <a:cs typeface="Work Sans"/>
                <a:sym typeface="Work Sans"/>
              </a:defRPr>
            </a:lvl4pPr>
            <a:lvl5pPr lvl="4" algn="ctr" rtl="0">
              <a:spcBef>
                <a:spcPts val="0"/>
              </a:spcBef>
              <a:spcAft>
                <a:spcPts val="0"/>
              </a:spcAft>
              <a:buNone/>
              <a:defRPr sz="1400">
                <a:solidFill>
                  <a:schemeClr val="lt1"/>
                </a:solidFill>
                <a:latin typeface="Work Sans"/>
                <a:ea typeface="Work Sans"/>
                <a:cs typeface="Work Sans"/>
                <a:sym typeface="Work Sans"/>
              </a:defRPr>
            </a:lvl5pPr>
            <a:lvl6pPr lvl="5" algn="ctr" rtl="0">
              <a:spcBef>
                <a:spcPts val="0"/>
              </a:spcBef>
              <a:spcAft>
                <a:spcPts val="0"/>
              </a:spcAft>
              <a:buNone/>
              <a:defRPr sz="1400">
                <a:solidFill>
                  <a:schemeClr val="lt1"/>
                </a:solidFill>
                <a:latin typeface="Work Sans"/>
                <a:ea typeface="Work Sans"/>
                <a:cs typeface="Work Sans"/>
                <a:sym typeface="Work Sans"/>
              </a:defRPr>
            </a:lvl6pPr>
            <a:lvl7pPr lvl="6" algn="ctr" rtl="0">
              <a:spcBef>
                <a:spcPts val="0"/>
              </a:spcBef>
              <a:spcAft>
                <a:spcPts val="0"/>
              </a:spcAft>
              <a:buNone/>
              <a:defRPr sz="1400">
                <a:solidFill>
                  <a:schemeClr val="lt1"/>
                </a:solidFill>
                <a:latin typeface="Work Sans"/>
                <a:ea typeface="Work Sans"/>
                <a:cs typeface="Work Sans"/>
                <a:sym typeface="Work Sans"/>
              </a:defRPr>
            </a:lvl7pPr>
            <a:lvl8pPr lvl="7" algn="ctr" rtl="0">
              <a:spcBef>
                <a:spcPts val="0"/>
              </a:spcBef>
              <a:spcAft>
                <a:spcPts val="0"/>
              </a:spcAft>
              <a:buNone/>
              <a:defRPr sz="1400">
                <a:solidFill>
                  <a:schemeClr val="lt1"/>
                </a:solidFill>
                <a:latin typeface="Work Sans"/>
                <a:ea typeface="Work Sans"/>
                <a:cs typeface="Work Sans"/>
                <a:sym typeface="Work Sans"/>
              </a:defRPr>
            </a:lvl8pPr>
            <a:lvl9pPr lvl="8" algn="ctr" rtl="0">
              <a:spcBef>
                <a:spcPts val="0"/>
              </a:spcBef>
              <a:spcAft>
                <a:spcPts val="0"/>
              </a:spcAft>
              <a:buNone/>
              <a:defRPr sz="1400">
                <a:solidFill>
                  <a:schemeClr val="lt1"/>
                </a:solidFill>
                <a:latin typeface="Work Sans"/>
                <a:ea typeface="Work Sans"/>
                <a:cs typeface="Work Sans"/>
                <a:sym typeface="Work Sans"/>
              </a:defRPr>
            </a:lvl9pPr>
          </a:lstStyle>
          <a:p>
            <a:endParaRPr/>
          </a:p>
        </p:txBody>
      </p:sp>
      <p:sp>
        <p:nvSpPr>
          <p:cNvPr id="173" name="Google Shape;173;p26"/>
          <p:cNvSpPr txBox="1">
            <a:spLocks noGrp="1"/>
          </p:cNvSpPr>
          <p:nvPr>
            <p:ph type="title" idx="3"/>
          </p:nvPr>
        </p:nvSpPr>
        <p:spPr>
          <a:xfrm>
            <a:off x="6322100" y="2071170"/>
            <a:ext cx="18414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Font typeface="Work Sans"/>
              <a:buNone/>
              <a:defRPr sz="1800" b="1" i="0">
                <a:latin typeface="Work Sans"/>
                <a:ea typeface="Work Sans"/>
                <a:cs typeface="Work Sans"/>
                <a:sym typeface="Work Sans"/>
              </a:defRPr>
            </a:lvl1pPr>
            <a:lvl2pPr lvl="1" algn="ctr" rtl="0">
              <a:spcBef>
                <a:spcPts val="0"/>
              </a:spcBef>
              <a:spcAft>
                <a:spcPts val="0"/>
              </a:spcAft>
              <a:buSzPts val="1800"/>
              <a:buFont typeface="Work Sans"/>
              <a:buNone/>
              <a:defRPr sz="1800" b="1">
                <a:latin typeface="Work Sans"/>
                <a:ea typeface="Work Sans"/>
                <a:cs typeface="Work Sans"/>
                <a:sym typeface="Work Sans"/>
              </a:defRPr>
            </a:lvl2pPr>
            <a:lvl3pPr lvl="2" algn="ctr" rtl="0">
              <a:spcBef>
                <a:spcPts val="0"/>
              </a:spcBef>
              <a:spcAft>
                <a:spcPts val="0"/>
              </a:spcAft>
              <a:buSzPts val="1800"/>
              <a:buFont typeface="Work Sans"/>
              <a:buNone/>
              <a:defRPr sz="1800" b="1">
                <a:latin typeface="Work Sans"/>
                <a:ea typeface="Work Sans"/>
                <a:cs typeface="Work Sans"/>
                <a:sym typeface="Work Sans"/>
              </a:defRPr>
            </a:lvl3pPr>
            <a:lvl4pPr lvl="3" algn="ctr" rtl="0">
              <a:spcBef>
                <a:spcPts val="0"/>
              </a:spcBef>
              <a:spcAft>
                <a:spcPts val="0"/>
              </a:spcAft>
              <a:buSzPts val="1800"/>
              <a:buFont typeface="Work Sans"/>
              <a:buNone/>
              <a:defRPr sz="1800" b="1">
                <a:latin typeface="Work Sans"/>
                <a:ea typeface="Work Sans"/>
                <a:cs typeface="Work Sans"/>
                <a:sym typeface="Work Sans"/>
              </a:defRPr>
            </a:lvl4pPr>
            <a:lvl5pPr lvl="4" algn="ctr" rtl="0">
              <a:spcBef>
                <a:spcPts val="0"/>
              </a:spcBef>
              <a:spcAft>
                <a:spcPts val="0"/>
              </a:spcAft>
              <a:buSzPts val="1800"/>
              <a:buFont typeface="Work Sans"/>
              <a:buNone/>
              <a:defRPr sz="1800" b="1">
                <a:latin typeface="Work Sans"/>
                <a:ea typeface="Work Sans"/>
                <a:cs typeface="Work Sans"/>
                <a:sym typeface="Work Sans"/>
              </a:defRPr>
            </a:lvl5pPr>
            <a:lvl6pPr lvl="5" algn="ctr" rtl="0">
              <a:spcBef>
                <a:spcPts val="0"/>
              </a:spcBef>
              <a:spcAft>
                <a:spcPts val="0"/>
              </a:spcAft>
              <a:buSzPts val="1800"/>
              <a:buFont typeface="Work Sans"/>
              <a:buNone/>
              <a:defRPr sz="1800" b="1">
                <a:latin typeface="Work Sans"/>
                <a:ea typeface="Work Sans"/>
                <a:cs typeface="Work Sans"/>
                <a:sym typeface="Work Sans"/>
              </a:defRPr>
            </a:lvl6pPr>
            <a:lvl7pPr lvl="6" algn="ctr" rtl="0">
              <a:spcBef>
                <a:spcPts val="0"/>
              </a:spcBef>
              <a:spcAft>
                <a:spcPts val="0"/>
              </a:spcAft>
              <a:buSzPts val="1800"/>
              <a:buFont typeface="Work Sans"/>
              <a:buNone/>
              <a:defRPr sz="1800" b="1">
                <a:latin typeface="Work Sans"/>
                <a:ea typeface="Work Sans"/>
                <a:cs typeface="Work Sans"/>
                <a:sym typeface="Work Sans"/>
              </a:defRPr>
            </a:lvl7pPr>
            <a:lvl8pPr lvl="7" algn="ctr" rtl="0">
              <a:spcBef>
                <a:spcPts val="0"/>
              </a:spcBef>
              <a:spcAft>
                <a:spcPts val="0"/>
              </a:spcAft>
              <a:buSzPts val="1800"/>
              <a:buFont typeface="Work Sans"/>
              <a:buNone/>
              <a:defRPr sz="1800" b="1">
                <a:latin typeface="Work Sans"/>
                <a:ea typeface="Work Sans"/>
                <a:cs typeface="Work Sans"/>
                <a:sym typeface="Work Sans"/>
              </a:defRPr>
            </a:lvl8pPr>
            <a:lvl9pPr lvl="8" algn="ctr" rtl="0">
              <a:spcBef>
                <a:spcPts val="0"/>
              </a:spcBef>
              <a:spcAft>
                <a:spcPts val="0"/>
              </a:spcAft>
              <a:buSzPts val="1800"/>
              <a:buFont typeface="Work Sans"/>
              <a:buNone/>
              <a:defRPr sz="1800" b="1">
                <a:latin typeface="Work Sans"/>
                <a:ea typeface="Work Sans"/>
                <a:cs typeface="Work Sans"/>
                <a:sym typeface="Work Sans"/>
              </a:defRPr>
            </a:lvl9pPr>
          </a:lstStyle>
          <a:p>
            <a:endParaRPr/>
          </a:p>
        </p:txBody>
      </p:sp>
      <p:sp>
        <p:nvSpPr>
          <p:cNvPr id="174" name="Google Shape;174;p26"/>
          <p:cNvSpPr txBox="1">
            <a:spLocks noGrp="1"/>
          </p:cNvSpPr>
          <p:nvPr>
            <p:ph type="subTitle" idx="4"/>
          </p:nvPr>
        </p:nvSpPr>
        <p:spPr>
          <a:xfrm>
            <a:off x="6216950" y="2340050"/>
            <a:ext cx="2051700" cy="56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latin typeface="Work Sans"/>
                <a:ea typeface="Work Sans"/>
                <a:cs typeface="Work Sans"/>
                <a:sym typeface="Work Sans"/>
              </a:defRPr>
            </a:lvl1pPr>
            <a:lvl2pPr lvl="1" algn="ctr" rtl="0">
              <a:spcBef>
                <a:spcPts val="0"/>
              </a:spcBef>
              <a:spcAft>
                <a:spcPts val="0"/>
              </a:spcAft>
              <a:buNone/>
              <a:defRPr sz="1400">
                <a:solidFill>
                  <a:schemeClr val="lt1"/>
                </a:solidFill>
                <a:latin typeface="Work Sans"/>
                <a:ea typeface="Work Sans"/>
                <a:cs typeface="Work Sans"/>
                <a:sym typeface="Work Sans"/>
              </a:defRPr>
            </a:lvl2pPr>
            <a:lvl3pPr lvl="2" algn="ctr" rtl="0">
              <a:spcBef>
                <a:spcPts val="0"/>
              </a:spcBef>
              <a:spcAft>
                <a:spcPts val="0"/>
              </a:spcAft>
              <a:buNone/>
              <a:defRPr sz="1400">
                <a:solidFill>
                  <a:schemeClr val="lt1"/>
                </a:solidFill>
                <a:latin typeface="Work Sans"/>
                <a:ea typeface="Work Sans"/>
                <a:cs typeface="Work Sans"/>
                <a:sym typeface="Work Sans"/>
              </a:defRPr>
            </a:lvl3pPr>
            <a:lvl4pPr lvl="3" algn="ctr" rtl="0">
              <a:spcBef>
                <a:spcPts val="0"/>
              </a:spcBef>
              <a:spcAft>
                <a:spcPts val="0"/>
              </a:spcAft>
              <a:buNone/>
              <a:defRPr sz="1400">
                <a:solidFill>
                  <a:schemeClr val="lt1"/>
                </a:solidFill>
                <a:latin typeface="Work Sans"/>
                <a:ea typeface="Work Sans"/>
                <a:cs typeface="Work Sans"/>
                <a:sym typeface="Work Sans"/>
              </a:defRPr>
            </a:lvl4pPr>
            <a:lvl5pPr lvl="4" algn="ctr" rtl="0">
              <a:spcBef>
                <a:spcPts val="0"/>
              </a:spcBef>
              <a:spcAft>
                <a:spcPts val="0"/>
              </a:spcAft>
              <a:buNone/>
              <a:defRPr sz="1400">
                <a:solidFill>
                  <a:schemeClr val="lt1"/>
                </a:solidFill>
                <a:latin typeface="Work Sans"/>
                <a:ea typeface="Work Sans"/>
                <a:cs typeface="Work Sans"/>
                <a:sym typeface="Work Sans"/>
              </a:defRPr>
            </a:lvl5pPr>
            <a:lvl6pPr lvl="5" algn="ctr" rtl="0">
              <a:spcBef>
                <a:spcPts val="0"/>
              </a:spcBef>
              <a:spcAft>
                <a:spcPts val="0"/>
              </a:spcAft>
              <a:buNone/>
              <a:defRPr sz="1400">
                <a:solidFill>
                  <a:schemeClr val="lt1"/>
                </a:solidFill>
                <a:latin typeface="Work Sans"/>
                <a:ea typeface="Work Sans"/>
                <a:cs typeface="Work Sans"/>
                <a:sym typeface="Work Sans"/>
              </a:defRPr>
            </a:lvl6pPr>
            <a:lvl7pPr lvl="6" algn="ctr" rtl="0">
              <a:spcBef>
                <a:spcPts val="0"/>
              </a:spcBef>
              <a:spcAft>
                <a:spcPts val="0"/>
              </a:spcAft>
              <a:buNone/>
              <a:defRPr sz="1400">
                <a:solidFill>
                  <a:schemeClr val="lt1"/>
                </a:solidFill>
                <a:latin typeface="Work Sans"/>
                <a:ea typeface="Work Sans"/>
                <a:cs typeface="Work Sans"/>
                <a:sym typeface="Work Sans"/>
              </a:defRPr>
            </a:lvl7pPr>
            <a:lvl8pPr lvl="7" algn="ctr" rtl="0">
              <a:spcBef>
                <a:spcPts val="0"/>
              </a:spcBef>
              <a:spcAft>
                <a:spcPts val="0"/>
              </a:spcAft>
              <a:buNone/>
              <a:defRPr sz="1400">
                <a:solidFill>
                  <a:schemeClr val="lt1"/>
                </a:solidFill>
                <a:latin typeface="Work Sans"/>
                <a:ea typeface="Work Sans"/>
                <a:cs typeface="Work Sans"/>
                <a:sym typeface="Work Sans"/>
              </a:defRPr>
            </a:lvl8pPr>
            <a:lvl9pPr lvl="8" algn="ctr" rtl="0">
              <a:spcBef>
                <a:spcPts val="0"/>
              </a:spcBef>
              <a:spcAft>
                <a:spcPts val="0"/>
              </a:spcAft>
              <a:buNone/>
              <a:defRPr sz="1400">
                <a:solidFill>
                  <a:schemeClr val="lt1"/>
                </a:solidFill>
                <a:latin typeface="Work Sans"/>
                <a:ea typeface="Work Sans"/>
                <a:cs typeface="Work Sans"/>
                <a:sym typeface="Work Sans"/>
              </a:defRPr>
            </a:lvl9pPr>
          </a:lstStyle>
          <a:p>
            <a:endParaRPr/>
          </a:p>
        </p:txBody>
      </p:sp>
      <p:sp>
        <p:nvSpPr>
          <p:cNvPr id="175" name="Google Shape;175;p26"/>
          <p:cNvSpPr txBox="1">
            <a:spLocks noGrp="1"/>
          </p:cNvSpPr>
          <p:nvPr>
            <p:ph type="title" idx="5"/>
          </p:nvPr>
        </p:nvSpPr>
        <p:spPr>
          <a:xfrm>
            <a:off x="3651300" y="3595620"/>
            <a:ext cx="18414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Font typeface="Work Sans"/>
              <a:buNone/>
              <a:defRPr sz="1800" b="1" i="0">
                <a:latin typeface="Work Sans"/>
                <a:ea typeface="Work Sans"/>
                <a:cs typeface="Work Sans"/>
                <a:sym typeface="Work Sans"/>
              </a:defRPr>
            </a:lvl1pPr>
            <a:lvl2pPr lvl="1" algn="ctr" rtl="0">
              <a:spcBef>
                <a:spcPts val="0"/>
              </a:spcBef>
              <a:spcAft>
                <a:spcPts val="0"/>
              </a:spcAft>
              <a:buSzPts val="1800"/>
              <a:buFont typeface="Work Sans"/>
              <a:buNone/>
              <a:defRPr sz="1800" b="1">
                <a:latin typeface="Work Sans"/>
                <a:ea typeface="Work Sans"/>
                <a:cs typeface="Work Sans"/>
                <a:sym typeface="Work Sans"/>
              </a:defRPr>
            </a:lvl2pPr>
            <a:lvl3pPr lvl="2" algn="ctr" rtl="0">
              <a:spcBef>
                <a:spcPts val="0"/>
              </a:spcBef>
              <a:spcAft>
                <a:spcPts val="0"/>
              </a:spcAft>
              <a:buSzPts val="1800"/>
              <a:buFont typeface="Work Sans"/>
              <a:buNone/>
              <a:defRPr sz="1800" b="1">
                <a:latin typeface="Work Sans"/>
                <a:ea typeface="Work Sans"/>
                <a:cs typeface="Work Sans"/>
                <a:sym typeface="Work Sans"/>
              </a:defRPr>
            </a:lvl3pPr>
            <a:lvl4pPr lvl="3" algn="ctr" rtl="0">
              <a:spcBef>
                <a:spcPts val="0"/>
              </a:spcBef>
              <a:spcAft>
                <a:spcPts val="0"/>
              </a:spcAft>
              <a:buSzPts val="1800"/>
              <a:buFont typeface="Work Sans"/>
              <a:buNone/>
              <a:defRPr sz="1800" b="1">
                <a:latin typeface="Work Sans"/>
                <a:ea typeface="Work Sans"/>
                <a:cs typeface="Work Sans"/>
                <a:sym typeface="Work Sans"/>
              </a:defRPr>
            </a:lvl4pPr>
            <a:lvl5pPr lvl="4" algn="ctr" rtl="0">
              <a:spcBef>
                <a:spcPts val="0"/>
              </a:spcBef>
              <a:spcAft>
                <a:spcPts val="0"/>
              </a:spcAft>
              <a:buSzPts val="1800"/>
              <a:buFont typeface="Work Sans"/>
              <a:buNone/>
              <a:defRPr sz="1800" b="1">
                <a:latin typeface="Work Sans"/>
                <a:ea typeface="Work Sans"/>
                <a:cs typeface="Work Sans"/>
                <a:sym typeface="Work Sans"/>
              </a:defRPr>
            </a:lvl5pPr>
            <a:lvl6pPr lvl="5" algn="ctr" rtl="0">
              <a:spcBef>
                <a:spcPts val="0"/>
              </a:spcBef>
              <a:spcAft>
                <a:spcPts val="0"/>
              </a:spcAft>
              <a:buSzPts val="1800"/>
              <a:buFont typeface="Work Sans"/>
              <a:buNone/>
              <a:defRPr sz="1800" b="1">
                <a:latin typeface="Work Sans"/>
                <a:ea typeface="Work Sans"/>
                <a:cs typeface="Work Sans"/>
                <a:sym typeface="Work Sans"/>
              </a:defRPr>
            </a:lvl6pPr>
            <a:lvl7pPr lvl="6" algn="ctr" rtl="0">
              <a:spcBef>
                <a:spcPts val="0"/>
              </a:spcBef>
              <a:spcAft>
                <a:spcPts val="0"/>
              </a:spcAft>
              <a:buSzPts val="1800"/>
              <a:buFont typeface="Work Sans"/>
              <a:buNone/>
              <a:defRPr sz="1800" b="1">
                <a:latin typeface="Work Sans"/>
                <a:ea typeface="Work Sans"/>
                <a:cs typeface="Work Sans"/>
                <a:sym typeface="Work Sans"/>
              </a:defRPr>
            </a:lvl7pPr>
            <a:lvl8pPr lvl="7" algn="ctr" rtl="0">
              <a:spcBef>
                <a:spcPts val="0"/>
              </a:spcBef>
              <a:spcAft>
                <a:spcPts val="0"/>
              </a:spcAft>
              <a:buSzPts val="1800"/>
              <a:buFont typeface="Work Sans"/>
              <a:buNone/>
              <a:defRPr sz="1800" b="1">
                <a:latin typeface="Work Sans"/>
                <a:ea typeface="Work Sans"/>
                <a:cs typeface="Work Sans"/>
                <a:sym typeface="Work Sans"/>
              </a:defRPr>
            </a:lvl8pPr>
            <a:lvl9pPr lvl="8" algn="ctr" rtl="0">
              <a:spcBef>
                <a:spcPts val="0"/>
              </a:spcBef>
              <a:spcAft>
                <a:spcPts val="0"/>
              </a:spcAft>
              <a:buSzPts val="1800"/>
              <a:buFont typeface="Work Sans"/>
              <a:buNone/>
              <a:defRPr sz="1800" b="1">
                <a:latin typeface="Work Sans"/>
                <a:ea typeface="Work Sans"/>
                <a:cs typeface="Work Sans"/>
                <a:sym typeface="Work Sans"/>
              </a:defRPr>
            </a:lvl9pPr>
          </a:lstStyle>
          <a:p>
            <a:endParaRPr/>
          </a:p>
        </p:txBody>
      </p:sp>
      <p:sp>
        <p:nvSpPr>
          <p:cNvPr id="176" name="Google Shape;176;p26"/>
          <p:cNvSpPr txBox="1">
            <a:spLocks noGrp="1"/>
          </p:cNvSpPr>
          <p:nvPr>
            <p:ph type="subTitle" idx="6"/>
          </p:nvPr>
        </p:nvSpPr>
        <p:spPr>
          <a:xfrm>
            <a:off x="3546150" y="3871950"/>
            <a:ext cx="2051700" cy="56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latin typeface="Work Sans"/>
                <a:ea typeface="Work Sans"/>
                <a:cs typeface="Work Sans"/>
                <a:sym typeface="Work Sans"/>
              </a:defRPr>
            </a:lvl1pPr>
            <a:lvl2pPr lvl="1" algn="ctr" rtl="0">
              <a:spcBef>
                <a:spcPts val="0"/>
              </a:spcBef>
              <a:spcAft>
                <a:spcPts val="0"/>
              </a:spcAft>
              <a:buNone/>
              <a:defRPr sz="1400">
                <a:solidFill>
                  <a:schemeClr val="lt1"/>
                </a:solidFill>
                <a:latin typeface="Work Sans"/>
                <a:ea typeface="Work Sans"/>
                <a:cs typeface="Work Sans"/>
                <a:sym typeface="Work Sans"/>
              </a:defRPr>
            </a:lvl2pPr>
            <a:lvl3pPr lvl="2" algn="ctr" rtl="0">
              <a:spcBef>
                <a:spcPts val="0"/>
              </a:spcBef>
              <a:spcAft>
                <a:spcPts val="0"/>
              </a:spcAft>
              <a:buNone/>
              <a:defRPr sz="1400">
                <a:solidFill>
                  <a:schemeClr val="lt1"/>
                </a:solidFill>
                <a:latin typeface="Work Sans"/>
                <a:ea typeface="Work Sans"/>
                <a:cs typeface="Work Sans"/>
                <a:sym typeface="Work Sans"/>
              </a:defRPr>
            </a:lvl3pPr>
            <a:lvl4pPr lvl="3" algn="ctr" rtl="0">
              <a:spcBef>
                <a:spcPts val="0"/>
              </a:spcBef>
              <a:spcAft>
                <a:spcPts val="0"/>
              </a:spcAft>
              <a:buNone/>
              <a:defRPr sz="1400">
                <a:solidFill>
                  <a:schemeClr val="lt1"/>
                </a:solidFill>
                <a:latin typeface="Work Sans"/>
                <a:ea typeface="Work Sans"/>
                <a:cs typeface="Work Sans"/>
                <a:sym typeface="Work Sans"/>
              </a:defRPr>
            </a:lvl4pPr>
            <a:lvl5pPr lvl="4" algn="ctr" rtl="0">
              <a:spcBef>
                <a:spcPts val="0"/>
              </a:spcBef>
              <a:spcAft>
                <a:spcPts val="0"/>
              </a:spcAft>
              <a:buNone/>
              <a:defRPr sz="1400">
                <a:solidFill>
                  <a:schemeClr val="lt1"/>
                </a:solidFill>
                <a:latin typeface="Work Sans"/>
                <a:ea typeface="Work Sans"/>
                <a:cs typeface="Work Sans"/>
                <a:sym typeface="Work Sans"/>
              </a:defRPr>
            </a:lvl5pPr>
            <a:lvl6pPr lvl="5" algn="ctr" rtl="0">
              <a:spcBef>
                <a:spcPts val="0"/>
              </a:spcBef>
              <a:spcAft>
                <a:spcPts val="0"/>
              </a:spcAft>
              <a:buNone/>
              <a:defRPr sz="1400">
                <a:solidFill>
                  <a:schemeClr val="lt1"/>
                </a:solidFill>
                <a:latin typeface="Work Sans"/>
                <a:ea typeface="Work Sans"/>
                <a:cs typeface="Work Sans"/>
                <a:sym typeface="Work Sans"/>
              </a:defRPr>
            </a:lvl6pPr>
            <a:lvl7pPr lvl="6" algn="ctr" rtl="0">
              <a:spcBef>
                <a:spcPts val="0"/>
              </a:spcBef>
              <a:spcAft>
                <a:spcPts val="0"/>
              </a:spcAft>
              <a:buNone/>
              <a:defRPr sz="1400">
                <a:solidFill>
                  <a:schemeClr val="lt1"/>
                </a:solidFill>
                <a:latin typeface="Work Sans"/>
                <a:ea typeface="Work Sans"/>
                <a:cs typeface="Work Sans"/>
                <a:sym typeface="Work Sans"/>
              </a:defRPr>
            </a:lvl7pPr>
            <a:lvl8pPr lvl="7" algn="ctr" rtl="0">
              <a:spcBef>
                <a:spcPts val="0"/>
              </a:spcBef>
              <a:spcAft>
                <a:spcPts val="0"/>
              </a:spcAft>
              <a:buNone/>
              <a:defRPr sz="1400">
                <a:solidFill>
                  <a:schemeClr val="lt1"/>
                </a:solidFill>
                <a:latin typeface="Work Sans"/>
                <a:ea typeface="Work Sans"/>
                <a:cs typeface="Work Sans"/>
                <a:sym typeface="Work Sans"/>
              </a:defRPr>
            </a:lvl8pPr>
            <a:lvl9pPr lvl="8" algn="ctr" rtl="0">
              <a:spcBef>
                <a:spcPts val="0"/>
              </a:spcBef>
              <a:spcAft>
                <a:spcPts val="0"/>
              </a:spcAft>
              <a:buNone/>
              <a:defRPr sz="1400">
                <a:solidFill>
                  <a:schemeClr val="lt1"/>
                </a:solidFill>
                <a:latin typeface="Work Sans"/>
                <a:ea typeface="Work Sans"/>
                <a:cs typeface="Work Sans"/>
                <a:sym typeface="Work Sans"/>
              </a:defRPr>
            </a:lvl9pPr>
          </a:lstStyle>
          <a:p>
            <a:endParaRPr/>
          </a:p>
        </p:txBody>
      </p:sp>
      <p:sp>
        <p:nvSpPr>
          <p:cNvPr id="177" name="Google Shape;177;p26"/>
          <p:cNvSpPr txBox="1">
            <a:spLocks noGrp="1"/>
          </p:cNvSpPr>
          <p:nvPr>
            <p:ph type="title" idx="7"/>
          </p:nvPr>
        </p:nvSpPr>
        <p:spPr>
          <a:xfrm>
            <a:off x="3651300" y="2084632"/>
            <a:ext cx="18414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Font typeface="Work Sans"/>
              <a:buNone/>
              <a:defRPr sz="1800" b="1" i="0">
                <a:latin typeface="Work Sans"/>
                <a:ea typeface="Work Sans"/>
                <a:cs typeface="Work Sans"/>
                <a:sym typeface="Work Sans"/>
              </a:defRPr>
            </a:lvl1pPr>
            <a:lvl2pPr lvl="1" algn="ctr" rtl="0">
              <a:spcBef>
                <a:spcPts val="0"/>
              </a:spcBef>
              <a:spcAft>
                <a:spcPts val="0"/>
              </a:spcAft>
              <a:buSzPts val="1800"/>
              <a:buFont typeface="Work Sans"/>
              <a:buNone/>
              <a:defRPr sz="1800" b="1">
                <a:latin typeface="Work Sans"/>
                <a:ea typeface="Work Sans"/>
                <a:cs typeface="Work Sans"/>
                <a:sym typeface="Work Sans"/>
              </a:defRPr>
            </a:lvl2pPr>
            <a:lvl3pPr lvl="2" algn="ctr" rtl="0">
              <a:spcBef>
                <a:spcPts val="0"/>
              </a:spcBef>
              <a:spcAft>
                <a:spcPts val="0"/>
              </a:spcAft>
              <a:buSzPts val="1800"/>
              <a:buFont typeface="Work Sans"/>
              <a:buNone/>
              <a:defRPr sz="1800" b="1">
                <a:latin typeface="Work Sans"/>
                <a:ea typeface="Work Sans"/>
                <a:cs typeface="Work Sans"/>
                <a:sym typeface="Work Sans"/>
              </a:defRPr>
            </a:lvl3pPr>
            <a:lvl4pPr lvl="3" algn="ctr" rtl="0">
              <a:spcBef>
                <a:spcPts val="0"/>
              </a:spcBef>
              <a:spcAft>
                <a:spcPts val="0"/>
              </a:spcAft>
              <a:buSzPts val="1800"/>
              <a:buFont typeface="Work Sans"/>
              <a:buNone/>
              <a:defRPr sz="1800" b="1">
                <a:latin typeface="Work Sans"/>
                <a:ea typeface="Work Sans"/>
                <a:cs typeface="Work Sans"/>
                <a:sym typeface="Work Sans"/>
              </a:defRPr>
            </a:lvl4pPr>
            <a:lvl5pPr lvl="4" algn="ctr" rtl="0">
              <a:spcBef>
                <a:spcPts val="0"/>
              </a:spcBef>
              <a:spcAft>
                <a:spcPts val="0"/>
              </a:spcAft>
              <a:buSzPts val="1800"/>
              <a:buFont typeface="Work Sans"/>
              <a:buNone/>
              <a:defRPr sz="1800" b="1">
                <a:latin typeface="Work Sans"/>
                <a:ea typeface="Work Sans"/>
                <a:cs typeface="Work Sans"/>
                <a:sym typeface="Work Sans"/>
              </a:defRPr>
            </a:lvl5pPr>
            <a:lvl6pPr lvl="5" algn="ctr" rtl="0">
              <a:spcBef>
                <a:spcPts val="0"/>
              </a:spcBef>
              <a:spcAft>
                <a:spcPts val="0"/>
              </a:spcAft>
              <a:buSzPts val="1800"/>
              <a:buFont typeface="Work Sans"/>
              <a:buNone/>
              <a:defRPr sz="1800" b="1">
                <a:latin typeface="Work Sans"/>
                <a:ea typeface="Work Sans"/>
                <a:cs typeface="Work Sans"/>
                <a:sym typeface="Work Sans"/>
              </a:defRPr>
            </a:lvl6pPr>
            <a:lvl7pPr lvl="6" algn="ctr" rtl="0">
              <a:spcBef>
                <a:spcPts val="0"/>
              </a:spcBef>
              <a:spcAft>
                <a:spcPts val="0"/>
              </a:spcAft>
              <a:buSzPts val="1800"/>
              <a:buFont typeface="Work Sans"/>
              <a:buNone/>
              <a:defRPr sz="1800" b="1">
                <a:latin typeface="Work Sans"/>
                <a:ea typeface="Work Sans"/>
                <a:cs typeface="Work Sans"/>
                <a:sym typeface="Work Sans"/>
              </a:defRPr>
            </a:lvl7pPr>
            <a:lvl8pPr lvl="7" algn="ctr" rtl="0">
              <a:spcBef>
                <a:spcPts val="0"/>
              </a:spcBef>
              <a:spcAft>
                <a:spcPts val="0"/>
              </a:spcAft>
              <a:buSzPts val="1800"/>
              <a:buFont typeface="Work Sans"/>
              <a:buNone/>
              <a:defRPr sz="1800" b="1">
                <a:latin typeface="Work Sans"/>
                <a:ea typeface="Work Sans"/>
                <a:cs typeface="Work Sans"/>
                <a:sym typeface="Work Sans"/>
              </a:defRPr>
            </a:lvl8pPr>
            <a:lvl9pPr lvl="8" algn="ctr" rtl="0">
              <a:spcBef>
                <a:spcPts val="0"/>
              </a:spcBef>
              <a:spcAft>
                <a:spcPts val="0"/>
              </a:spcAft>
              <a:buSzPts val="1800"/>
              <a:buFont typeface="Work Sans"/>
              <a:buNone/>
              <a:defRPr sz="1800" b="1">
                <a:latin typeface="Work Sans"/>
                <a:ea typeface="Work Sans"/>
                <a:cs typeface="Work Sans"/>
                <a:sym typeface="Work Sans"/>
              </a:defRPr>
            </a:lvl9pPr>
          </a:lstStyle>
          <a:p>
            <a:endParaRPr/>
          </a:p>
        </p:txBody>
      </p:sp>
      <p:sp>
        <p:nvSpPr>
          <p:cNvPr id="178" name="Google Shape;178;p26"/>
          <p:cNvSpPr txBox="1">
            <a:spLocks noGrp="1"/>
          </p:cNvSpPr>
          <p:nvPr>
            <p:ph type="subTitle" idx="8"/>
          </p:nvPr>
        </p:nvSpPr>
        <p:spPr>
          <a:xfrm>
            <a:off x="3546150" y="2340050"/>
            <a:ext cx="2051700" cy="56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latin typeface="Work Sans"/>
                <a:ea typeface="Work Sans"/>
                <a:cs typeface="Work Sans"/>
                <a:sym typeface="Work Sans"/>
              </a:defRPr>
            </a:lvl1pPr>
            <a:lvl2pPr lvl="1" algn="ctr" rtl="0">
              <a:spcBef>
                <a:spcPts val="0"/>
              </a:spcBef>
              <a:spcAft>
                <a:spcPts val="0"/>
              </a:spcAft>
              <a:buNone/>
              <a:defRPr sz="1400">
                <a:solidFill>
                  <a:schemeClr val="lt1"/>
                </a:solidFill>
                <a:latin typeface="Work Sans"/>
                <a:ea typeface="Work Sans"/>
                <a:cs typeface="Work Sans"/>
                <a:sym typeface="Work Sans"/>
              </a:defRPr>
            </a:lvl2pPr>
            <a:lvl3pPr lvl="2" algn="ctr" rtl="0">
              <a:spcBef>
                <a:spcPts val="0"/>
              </a:spcBef>
              <a:spcAft>
                <a:spcPts val="0"/>
              </a:spcAft>
              <a:buNone/>
              <a:defRPr sz="1400">
                <a:solidFill>
                  <a:schemeClr val="lt1"/>
                </a:solidFill>
                <a:latin typeface="Work Sans"/>
                <a:ea typeface="Work Sans"/>
                <a:cs typeface="Work Sans"/>
                <a:sym typeface="Work Sans"/>
              </a:defRPr>
            </a:lvl3pPr>
            <a:lvl4pPr lvl="3" algn="ctr" rtl="0">
              <a:spcBef>
                <a:spcPts val="0"/>
              </a:spcBef>
              <a:spcAft>
                <a:spcPts val="0"/>
              </a:spcAft>
              <a:buNone/>
              <a:defRPr sz="1400">
                <a:solidFill>
                  <a:schemeClr val="lt1"/>
                </a:solidFill>
                <a:latin typeface="Work Sans"/>
                <a:ea typeface="Work Sans"/>
                <a:cs typeface="Work Sans"/>
                <a:sym typeface="Work Sans"/>
              </a:defRPr>
            </a:lvl4pPr>
            <a:lvl5pPr lvl="4" algn="ctr" rtl="0">
              <a:spcBef>
                <a:spcPts val="0"/>
              </a:spcBef>
              <a:spcAft>
                <a:spcPts val="0"/>
              </a:spcAft>
              <a:buNone/>
              <a:defRPr sz="1400">
                <a:solidFill>
                  <a:schemeClr val="lt1"/>
                </a:solidFill>
                <a:latin typeface="Work Sans"/>
                <a:ea typeface="Work Sans"/>
                <a:cs typeface="Work Sans"/>
                <a:sym typeface="Work Sans"/>
              </a:defRPr>
            </a:lvl5pPr>
            <a:lvl6pPr lvl="5" algn="ctr" rtl="0">
              <a:spcBef>
                <a:spcPts val="0"/>
              </a:spcBef>
              <a:spcAft>
                <a:spcPts val="0"/>
              </a:spcAft>
              <a:buNone/>
              <a:defRPr sz="1400">
                <a:solidFill>
                  <a:schemeClr val="lt1"/>
                </a:solidFill>
                <a:latin typeface="Work Sans"/>
                <a:ea typeface="Work Sans"/>
                <a:cs typeface="Work Sans"/>
                <a:sym typeface="Work Sans"/>
              </a:defRPr>
            </a:lvl6pPr>
            <a:lvl7pPr lvl="6" algn="ctr" rtl="0">
              <a:spcBef>
                <a:spcPts val="0"/>
              </a:spcBef>
              <a:spcAft>
                <a:spcPts val="0"/>
              </a:spcAft>
              <a:buNone/>
              <a:defRPr sz="1400">
                <a:solidFill>
                  <a:schemeClr val="lt1"/>
                </a:solidFill>
                <a:latin typeface="Work Sans"/>
                <a:ea typeface="Work Sans"/>
                <a:cs typeface="Work Sans"/>
                <a:sym typeface="Work Sans"/>
              </a:defRPr>
            </a:lvl7pPr>
            <a:lvl8pPr lvl="7" algn="ctr" rtl="0">
              <a:spcBef>
                <a:spcPts val="0"/>
              </a:spcBef>
              <a:spcAft>
                <a:spcPts val="0"/>
              </a:spcAft>
              <a:buNone/>
              <a:defRPr sz="1400">
                <a:solidFill>
                  <a:schemeClr val="lt1"/>
                </a:solidFill>
                <a:latin typeface="Work Sans"/>
                <a:ea typeface="Work Sans"/>
                <a:cs typeface="Work Sans"/>
                <a:sym typeface="Work Sans"/>
              </a:defRPr>
            </a:lvl8pPr>
            <a:lvl9pPr lvl="8" algn="ctr" rtl="0">
              <a:spcBef>
                <a:spcPts val="0"/>
              </a:spcBef>
              <a:spcAft>
                <a:spcPts val="0"/>
              </a:spcAft>
              <a:buNone/>
              <a:defRPr sz="1400">
                <a:solidFill>
                  <a:schemeClr val="lt1"/>
                </a:solidFill>
                <a:latin typeface="Work Sans"/>
                <a:ea typeface="Work Sans"/>
                <a:cs typeface="Work Sans"/>
                <a:sym typeface="Work Sans"/>
              </a:defRPr>
            </a:lvl9pPr>
          </a:lstStyle>
          <a:p>
            <a:endParaRPr/>
          </a:p>
        </p:txBody>
      </p:sp>
      <p:sp>
        <p:nvSpPr>
          <p:cNvPr id="179" name="Google Shape;179;p26"/>
          <p:cNvSpPr txBox="1">
            <a:spLocks noGrp="1"/>
          </p:cNvSpPr>
          <p:nvPr>
            <p:ph type="title" idx="9"/>
          </p:nvPr>
        </p:nvSpPr>
        <p:spPr>
          <a:xfrm>
            <a:off x="980500" y="3609445"/>
            <a:ext cx="18414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Font typeface="Work Sans"/>
              <a:buNone/>
              <a:defRPr sz="1800" b="1" i="0">
                <a:latin typeface="Work Sans"/>
                <a:ea typeface="Work Sans"/>
                <a:cs typeface="Work Sans"/>
                <a:sym typeface="Work Sans"/>
              </a:defRPr>
            </a:lvl1pPr>
            <a:lvl2pPr lvl="1" algn="ctr" rtl="0">
              <a:spcBef>
                <a:spcPts val="0"/>
              </a:spcBef>
              <a:spcAft>
                <a:spcPts val="0"/>
              </a:spcAft>
              <a:buSzPts val="1800"/>
              <a:buFont typeface="Work Sans"/>
              <a:buNone/>
              <a:defRPr sz="1800" b="1">
                <a:latin typeface="Work Sans"/>
                <a:ea typeface="Work Sans"/>
                <a:cs typeface="Work Sans"/>
                <a:sym typeface="Work Sans"/>
              </a:defRPr>
            </a:lvl2pPr>
            <a:lvl3pPr lvl="2" algn="ctr" rtl="0">
              <a:spcBef>
                <a:spcPts val="0"/>
              </a:spcBef>
              <a:spcAft>
                <a:spcPts val="0"/>
              </a:spcAft>
              <a:buSzPts val="1800"/>
              <a:buFont typeface="Work Sans"/>
              <a:buNone/>
              <a:defRPr sz="1800" b="1">
                <a:latin typeface="Work Sans"/>
                <a:ea typeface="Work Sans"/>
                <a:cs typeface="Work Sans"/>
                <a:sym typeface="Work Sans"/>
              </a:defRPr>
            </a:lvl3pPr>
            <a:lvl4pPr lvl="3" algn="ctr" rtl="0">
              <a:spcBef>
                <a:spcPts val="0"/>
              </a:spcBef>
              <a:spcAft>
                <a:spcPts val="0"/>
              </a:spcAft>
              <a:buSzPts val="1800"/>
              <a:buFont typeface="Work Sans"/>
              <a:buNone/>
              <a:defRPr sz="1800" b="1">
                <a:latin typeface="Work Sans"/>
                <a:ea typeface="Work Sans"/>
                <a:cs typeface="Work Sans"/>
                <a:sym typeface="Work Sans"/>
              </a:defRPr>
            </a:lvl4pPr>
            <a:lvl5pPr lvl="4" algn="ctr" rtl="0">
              <a:spcBef>
                <a:spcPts val="0"/>
              </a:spcBef>
              <a:spcAft>
                <a:spcPts val="0"/>
              </a:spcAft>
              <a:buSzPts val="1800"/>
              <a:buFont typeface="Work Sans"/>
              <a:buNone/>
              <a:defRPr sz="1800" b="1">
                <a:latin typeface="Work Sans"/>
                <a:ea typeface="Work Sans"/>
                <a:cs typeface="Work Sans"/>
                <a:sym typeface="Work Sans"/>
              </a:defRPr>
            </a:lvl5pPr>
            <a:lvl6pPr lvl="5" algn="ctr" rtl="0">
              <a:spcBef>
                <a:spcPts val="0"/>
              </a:spcBef>
              <a:spcAft>
                <a:spcPts val="0"/>
              </a:spcAft>
              <a:buSzPts val="1800"/>
              <a:buFont typeface="Work Sans"/>
              <a:buNone/>
              <a:defRPr sz="1800" b="1">
                <a:latin typeface="Work Sans"/>
                <a:ea typeface="Work Sans"/>
                <a:cs typeface="Work Sans"/>
                <a:sym typeface="Work Sans"/>
              </a:defRPr>
            </a:lvl6pPr>
            <a:lvl7pPr lvl="6" algn="ctr" rtl="0">
              <a:spcBef>
                <a:spcPts val="0"/>
              </a:spcBef>
              <a:spcAft>
                <a:spcPts val="0"/>
              </a:spcAft>
              <a:buSzPts val="1800"/>
              <a:buFont typeface="Work Sans"/>
              <a:buNone/>
              <a:defRPr sz="1800" b="1">
                <a:latin typeface="Work Sans"/>
                <a:ea typeface="Work Sans"/>
                <a:cs typeface="Work Sans"/>
                <a:sym typeface="Work Sans"/>
              </a:defRPr>
            </a:lvl7pPr>
            <a:lvl8pPr lvl="7" algn="ctr" rtl="0">
              <a:spcBef>
                <a:spcPts val="0"/>
              </a:spcBef>
              <a:spcAft>
                <a:spcPts val="0"/>
              </a:spcAft>
              <a:buSzPts val="1800"/>
              <a:buFont typeface="Work Sans"/>
              <a:buNone/>
              <a:defRPr sz="1800" b="1">
                <a:latin typeface="Work Sans"/>
                <a:ea typeface="Work Sans"/>
                <a:cs typeface="Work Sans"/>
                <a:sym typeface="Work Sans"/>
              </a:defRPr>
            </a:lvl8pPr>
            <a:lvl9pPr lvl="8" algn="ctr" rtl="0">
              <a:spcBef>
                <a:spcPts val="0"/>
              </a:spcBef>
              <a:spcAft>
                <a:spcPts val="0"/>
              </a:spcAft>
              <a:buSzPts val="1800"/>
              <a:buFont typeface="Work Sans"/>
              <a:buNone/>
              <a:defRPr sz="1800" b="1">
                <a:latin typeface="Work Sans"/>
                <a:ea typeface="Work Sans"/>
                <a:cs typeface="Work Sans"/>
                <a:sym typeface="Work Sans"/>
              </a:defRPr>
            </a:lvl9pPr>
          </a:lstStyle>
          <a:p>
            <a:endParaRPr/>
          </a:p>
        </p:txBody>
      </p:sp>
      <p:sp>
        <p:nvSpPr>
          <p:cNvPr id="180" name="Google Shape;180;p26"/>
          <p:cNvSpPr txBox="1">
            <a:spLocks noGrp="1"/>
          </p:cNvSpPr>
          <p:nvPr>
            <p:ph type="subTitle" idx="13"/>
          </p:nvPr>
        </p:nvSpPr>
        <p:spPr>
          <a:xfrm>
            <a:off x="875350" y="3871950"/>
            <a:ext cx="2051700" cy="56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latin typeface="Work Sans"/>
                <a:ea typeface="Work Sans"/>
                <a:cs typeface="Work Sans"/>
                <a:sym typeface="Work Sans"/>
              </a:defRPr>
            </a:lvl1pPr>
            <a:lvl2pPr lvl="1" algn="ctr" rtl="0">
              <a:spcBef>
                <a:spcPts val="0"/>
              </a:spcBef>
              <a:spcAft>
                <a:spcPts val="0"/>
              </a:spcAft>
              <a:buNone/>
              <a:defRPr sz="1400">
                <a:solidFill>
                  <a:schemeClr val="lt1"/>
                </a:solidFill>
                <a:latin typeface="Work Sans"/>
                <a:ea typeface="Work Sans"/>
                <a:cs typeface="Work Sans"/>
                <a:sym typeface="Work Sans"/>
              </a:defRPr>
            </a:lvl2pPr>
            <a:lvl3pPr lvl="2" algn="ctr" rtl="0">
              <a:spcBef>
                <a:spcPts val="0"/>
              </a:spcBef>
              <a:spcAft>
                <a:spcPts val="0"/>
              </a:spcAft>
              <a:buNone/>
              <a:defRPr sz="1400">
                <a:solidFill>
                  <a:schemeClr val="lt1"/>
                </a:solidFill>
                <a:latin typeface="Work Sans"/>
                <a:ea typeface="Work Sans"/>
                <a:cs typeface="Work Sans"/>
                <a:sym typeface="Work Sans"/>
              </a:defRPr>
            </a:lvl3pPr>
            <a:lvl4pPr lvl="3" algn="ctr" rtl="0">
              <a:spcBef>
                <a:spcPts val="0"/>
              </a:spcBef>
              <a:spcAft>
                <a:spcPts val="0"/>
              </a:spcAft>
              <a:buNone/>
              <a:defRPr sz="1400">
                <a:solidFill>
                  <a:schemeClr val="lt1"/>
                </a:solidFill>
                <a:latin typeface="Work Sans"/>
                <a:ea typeface="Work Sans"/>
                <a:cs typeface="Work Sans"/>
                <a:sym typeface="Work Sans"/>
              </a:defRPr>
            </a:lvl4pPr>
            <a:lvl5pPr lvl="4" algn="ctr" rtl="0">
              <a:spcBef>
                <a:spcPts val="0"/>
              </a:spcBef>
              <a:spcAft>
                <a:spcPts val="0"/>
              </a:spcAft>
              <a:buNone/>
              <a:defRPr sz="1400">
                <a:solidFill>
                  <a:schemeClr val="lt1"/>
                </a:solidFill>
                <a:latin typeface="Work Sans"/>
                <a:ea typeface="Work Sans"/>
                <a:cs typeface="Work Sans"/>
                <a:sym typeface="Work Sans"/>
              </a:defRPr>
            </a:lvl5pPr>
            <a:lvl6pPr lvl="5" algn="ctr" rtl="0">
              <a:spcBef>
                <a:spcPts val="0"/>
              </a:spcBef>
              <a:spcAft>
                <a:spcPts val="0"/>
              </a:spcAft>
              <a:buNone/>
              <a:defRPr sz="1400">
                <a:solidFill>
                  <a:schemeClr val="lt1"/>
                </a:solidFill>
                <a:latin typeface="Work Sans"/>
                <a:ea typeface="Work Sans"/>
                <a:cs typeface="Work Sans"/>
                <a:sym typeface="Work Sans"/>
              </a:defRPr>
            </a:lvl6pPr>
            <a:lvl7pPr lvl="6" algn="ctr" rtl="0">
              <a:spcBef>
                <a:spcPts val="0"/>
              </a:spcBef>
              <a:spcAft>
                <a:spcPts val="0"/>
              </a:spcAft>
              <a:buNone/>
              <a:defRPr sz="1400">
                <a:solidFill>
                  <a:schemeClr val="lt1"/>
                </a:solidFill>
                <a:latin typeface="Work Sans"/>
                <a:ea typeface="Work Sans"/>
                <a:cs typeface="Work Sans"/>
                <a:sym typeface="Work Sans"/>
              </a:defRPr>
            </a:lvl7pPr>
            <a:lvl8pPr lvl="7" algn="ctr" rtl="0">
              <a:spcBef>
                <a:spcPts val="0"/>
              </a:spcBef>
              <a:spcAft>
                <a:spcPts val="0"/>
              </a:spcAft>
              <a:buNone/>
              <a:defRPr sz="1400">
                <a:solidFill>
                  <a:schemeClr val="lt1"/>
                </a:solidFill>
                <a:latin typeface="Work Sans"/>
                <a:ea typeface="Work Sans"/>
                <a:cs typeface="Work Sans"/>
                <a:sym typeface="Work Sans"/>
              </a:defRPr>
            </a:lvl8pPr>
            <a:lvl9pPr lvl="8" algn="ctr" rtl="0">
              <a:spcBef>
                <a:spcPts val="0"/>
              </a:spcBef>
              <a:spcAft>
                <a:spcPts val="0"/>
              </a:spcAft>
              <a:buNone/>
              <a:defRPr sz="1400">
                <a:solidFill>
                  <a:schemeClr val="lt1"/>
                </a:solidFill>
                <a:latin typeface="Work Sans"/>
                <a:ea typeface="Work Sans"/>
                <a:cs typeface="Work Sans"/>
                <a:sym typeface="Work Sans"/>
              </a:defRPr>
            </a:lvl9pPr>
          </a:lstStyle>
          <a:p>
            <a:endParaRPr/>
          </a:p>
        </p:txBody>
      </p:sp>
      <p:sp>
        <p:nvSpPr>
          <p:cNvPr id="181" name="Google Shape;181;p26"/>
          <p:cNvSpPr txBox="1">
            <a:spLocks noGrp="1"/>
          </p:cNvSpPr>
          <p:nvPr>
            <p:ph type="title" idx="14"/>
          </p:nvPr>
        </p:nvSpPr>
        <p:spPr>
          <a:xfrm>
            <a:off x="6322100" y="3609445"/>
            <a:ext cx="18414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Font typeface="Work Sans"/>
              <a:buNone/>
              <a:defRPr sz="1800" b="1" i="0">
                <a:latin typeface="Work Sans"/>
                <a:ea typeface="Work Sans"/>
                <a:cs typeface="Work Sans"/>
                <a:sym typeface="Work Sans"/>
              </a:defRPr>
            </a:lvl1pPr>
            <a:lvl2pPr lvl="1" algn="ctr" rtl="0">
              <a:spcBef>
                <a:spcPts val="0"/>
              </a:spcBef>
              <a:spcAft>
                <a:spcPts val="0"/>
              </a:spcAft>
              <a:buSzPts val="1800"/>
              <a:buFont typeface="Work Sans"/>
              <a:buNone/>
              <a:defRPr sz="1800" b="1">
                <a:latin typeface="Work Sans"/>
                <a:ea typeface="Work Sans"/>
                <a:cs typeface="Work Sans"/>
                <a:sym typeface="Work Sans"/>
              </a:defRPr>
            </a:lvl2pPr>
            <a:lvl3pPr lvl="2" algn="ctr" rtl="0">
              <a:spcBef>
                <a:spcPts val="0"/>
              </a:spcBef>
              <a:spcAft>
                <a:spcPts val="0"/>
              </a:spcAft>
              <a:buSzPts val="1800"/>
              <a:buFont typeface="Work Sans"/>
              <a:buNone/>
              <a:defRPr sz="1800" b="1">
                <a:latin typeface="Work Sans"/>
                <a:ea typeface="Work Sans"/>
                <a:cs typeface="Work Sans"/>
                <a:sym typeface="Work Sans"/>
              </a:defRPr>
            </a:lvl3pPr>
            <a:lvl4pPr lvl="3" algn="ctr" rtl="0">
              <a:spcBef>
                <a:spcPts val="0"/>
              </a:spcBef>
              <a:spcAft>
                <a:spcPts val="0"/>
              </a:spcAft>
              <a:buSzPts val="1800"/>
              <a:buFont typeface="Work Sans"/>
              <a:buNone/>
              <a:defRPr sz="1800" b="1">
                <a:latin typeface="Work Sans"/>
                <a:ea typeface="Work Sans"/>
                <a:cs typeface="Work Sans"/>
                <a:sym typeface="Work Sans"/>
              </a:defRPr>
            </a:lvl4pPr>
            <a:lvl5pPr lvl="4" algn="ctr" rtl="0">
              <a:spcBef>
                <a:spcPts val="0"/>
              </a:spcBef>
              <a:spcAft>
                <a:spcPts val="0"/>
              </a:spcAft>
              <a:buSzPts val="1800"/>
              <a:buFont typeface="Work Sans"/>
              <a:buNone/>
              <a:defRPr sz="1800" b="1">
                <a:latin typeface="Work Sans"/>
                <a:ea typeface="Work Sans"/>
                <a:cs typeface="Work Sans"/>
                <a:sym typeface="Work Sans"/>
              </a:defRPr>
            </a:lvl5pPr>
            <a:lvl6pPr lvl="5" algn="ctr" rtl="0">
              <a:spcBef>
                <a:spcPts val="0"/>
              </a:spcBef>
              <a:spcAft>
                <a:spcPts val="0"/>
              </a:spcAft>
              <a:buSzPts val="1800"/>
              <a:buFont typeface="Work Sans"/>
              <a:buNone/>
              <a:defRPr sz="1800" b="1">
                <a:latin typeface="Work Sans"/>
                <a:ea typeface="Work Sans"/>
                <a:cs typeface="Work Sans"/>
                <a:sym typeface="Work Sans"/>
              </a:defRPr>
            </a:lvl6pPr>
            <a:lvl7pPr lvl="6" algn="ctr" rtl="0">
              <a:spcBef>
                <a:spcPts val="0"/>
              </a:spcBef>
              <a:spcAft>
                <a:spcPts val="0"/>
              </a:spcAft>
              <a:buSzPts val="1800"/>
              <a:buFont typeface="Work Sans"/>
              <a:buNone/>
              <a:defRPr sz="1800" b="1">
                <a:latin typeface="Work Sans"/>
                <a:ea typeface="Work Sans"/>
                <a:cs typeface="Work Sans"/>
                <a:sym typeface="Work Sans"/>
              </a:defRPr>
            </a:lvl7pPr>
            <a:lvl8pPr lvl="7" algn="ctr" rtl="0">
              <a:spcBef>
                <a:spcPts val="0"/>
              </a:spcBef>
              <a:spcAft>
                <a:spcPts val="0"/>
              </a:spcAft>
              <a:buSzPts val="1800"/>
              <a:buFont typeface="Work Sans"/>
              <a:buNone/>
              <a:defRPr sz="1800" b="1">
                <a:latin typeface="Work Sans"/>
                <a:ea typeface="Work Sans"/>
                <a:cs typeface="Work Sans"/>
                <a:sym typeface="Work Sans"/>
              </a:defRPr>
            </a:lvl8pPr>
            <a:lvl9pPr lvl="8" algn="ctr" rtl="0">
              <a:spcBef>
                <a:spcPts val="0"/>
              </a:spcBef>
              <a:spcAft>
                <a:spcPts val="0"/>
              </a:spcAft>
              <a:buSzPts val="1800"/>
              <a:buFont typeface="Work Sans"/>
              <a:buNone/>
              <a:defRPr sz="1800" b="1">
                <a:latin typeface="Work Sans"/>
                <a:ea typeface="Work Sans"/>
                <a:cs typeface="Work Sans"/>
                <a:sym typeface="Work Sans"/>
              </a:defRPr>
            </a:lvl9pPr>
          </a:lstStyle>
          <a:p>
            <a:endParaRPr/>
          </a:p>
        </p:txBody>
      </p:sp>
      <p:sp>
        <p:nvSpPr>
          <p:cNvPr id="182" name="Google Shape;182;p26"/>
          <p:cNvSpPr txBox="1">
            <a:spLocks noGrp="1"/>
          </p:cNvSpPr>
          <p:nvPr>
            <p:ph type="subTitle" idx="15"/>
          </p:nvPr>
        </p:nvSpPr>
        <p:spPr>
          <a:xfrm>
            <a:off x="6216950" y="3871950"/>
            <a:ext cx="2051700" cy="56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latin typeface="Work Sans"/>
                <a:ea typeface="Work Sans"/>
                <a:cs typeface="Work Sans"/>
                <a:sym typeface="Work Sans"/>
              </a:defRPr>
            </a:lvl1pPr>
            <a:lvl2pPr lvl="1" algn="ctr" rtl="0">
              <a:spcBef>
                <a:spcPts val="0"/>
              </a:spcBef>
              <a:spcAft>
                <a:spcPts val="0"/>
              </a:spcAft>
              <a:buNone/>
              <a:defRPr sz="1400">
                <a:solidFill>
                  <a:schemeClr val="lt1"/>
                </a:solidFill>
                <a:latin typeface="Work Sans"/>
                <a:ea typeface="Work Sans"/>
                <a:cs typeface="Work Sans"/>
                <a:sym typeface="Work Sans"/>
              </a:defRPr>
            </a:lvl2pPr>
            <a:lvl3pPr lvl="2" algn="ctr" rtl="0">
              <a:spcBef>
                <a:spcPts val="0"/>
              </a:spcBef>
              <a:spcAft>
                <a:spcPts val="0"/>
              </a:spcAft>
              <a:buNone/>
              <a:defRPr sz="1400">
                <a:solidFill>
                  <a:schemeClr val="lt1"/>
                </a:solidFill>
                <a:latin typeface="Work Sans"/>
                <a:ea typeface="Work Sans"/>
                <a:cs typeface="Work Sans"/>
                <a:sym typeface="Work Sans"/>
              </a:defRPr>
            </a:lvl3pPr>
            <a:lvl4pPr lvl="3" algn="ctr" rtl="0">
              <a:spcBef>
                <a:spcPts val="0"/>
              </a:spcBef>
              <a:spcAft>
                <a:spcPts val="0"/>
              </a:spcAft>
              <a:buNone/>
              <a:defRPr sz="1400">
                <a:solidFill>
                  <a:schemeClr val="lt1"/>
                </a:solidFill>
                <a:latin typeface="Work Sans"/>
                <a:ea typeface="Work Sans"/>
                <a:cs typeface="Work Sans"/>
                <a:sym typeface="Work Sans"/>
              </a:defRPr>
            </a:lvl4pPr>
            <a:lvl5pPr lvl="4" algn="ctr" rtl="0">
              <a:spcBef>
                <a:spcPts val="0"/>
              </a:spcBef>
              <a:spcAft>
                <a:spcPts val="0"/>
              </a:spcAft>
              <a:buNone/>
              <a:defRPr sz="1400">
                <a:solidFill>
                  <a:schemeClr val="lt1"/>
                </a:solidFill>
                <a:latin typeface="Work Sans"/>
                <a:ea typeface="Work Sans"/>
                <a:cs typeface="Work Sans"/>
                <a:sym typeface="Work Sans"/>
              </a:defRPr>
            </a:lvl5pPr>
            <a:lvl6pPr lvl="5" algn="ctr" rtl="0">
              <a:spcBef>
                <a:spcPts val="0"/>
              </a:spcBef>
              <a:spcAft>
                <a:spcPts val="0"/>
              </a:spcAft>
              <a:buNone/>
              <a:defRPr sz="1400">
                <a:solidFill>
                  <a:schemeClr val="lt1"/>
                </a:solidFill>
                <a:latin typeface="Work Sans"/>
                <a:ea typeface="Work Sans"/>
                <a:cs typeface="Work Sans"/>
                <a:sym typeface="Work Sans"/>
              </a:defRPr>
            </a:lvl6pPr>
            <a:lvl7pPr lvl="6" algn="ctr" rtl="0">
              <a:spcBef>
                <a:spcPts val="0"/>
              </a:spcBef>
              <a:spcAft>
                <a:spcPts val="0"/>
              </a:spcAft>
              <a:buNone/>
              <a:defRPr sz="1400">
                <a:solidFill>
                  <a:schemeClr val="lt1"/>
                </a:solidFill>
                <a:latin typeface="Work Sans"/>
                <a:ea typeface="Work Sans"/>
                <a:cs typeface="Work Sans"/>
                <a:sym typeface="Work Sans"/>
              </a:defRPr>
            </a:lvl7pPr>
            <a:lvl8pPr lvl="7" algn="ctr" rtl="0">
              <a:spcBef>
                <a:spcPts val="0"/>
              </a:spcBef>
              <a:spcAft>
                <a:spcPts val="0"/>
              </a:spcAft>
              <a:buNone/>
              <a:defRPr sz="1400">
                <a:solidFill>
                  <a:schemeClr val="lt1"/>
                </a:solidFill>
                <a:latin typeface="Work Sans"/>
                <a:ea typeface="Work Sans"/>
                <a:cs typeface="Work Sans"/>
                <a:sym typeface="Work Sans"/>
              </a:defRPr>
            </a:lvl8pPr>
            <a:lvl9pPr lvl="8" algn="ctr" rtl="0">
              <a:spcBef>
                <a:spcPts val="0"/>
              </a:spcBef>
              <a:spcAft>
                <a:spcPts val="0"/>
              </a:spcAft>
              <a:buNone/>
              <a:defRPr sz="1400">
                <a:solidFill>
                  <a:schemeClr val="lt1"/>
                </a:solidFill>
                <a:latin typeface="Work Sans"/>
                <a:ea typeface="Work Sans"/>
                <a:cs typeface="Work Sans"/>
                <a:sym typeface="Work Sans"/>
              </a:defRPr>
            </a:lvl9pPr>
          </a:lstStyle>
          <a:p>
            <a:endParaRPr/>
          </a:p>
        </p:txBody>
      </p:sp>
      <p:sp>
        <p:nvSpPr>
          <p:cNvPr id="183" name="Google Shape;183;p26"/>
          <p:cNvSpPr/>
          <p:nvPr/>
        </p:nvSpPr>
        <p:spPr>
          <a:xfrm>
            <a:off x="-1659285" y="-1091527"/>
            <a:ext cx="2264275" cy="6817025"/>
          </a:xfrm>
          <a:custGeom>
            <a:avLst/>
            <a:gdLst/>
            <a:ahLst/>
            <a:cxnLst/>
            <a:rect l="l" t="t" r="r" b="b"/>
            <a:pathLst>
              <a:path w="90571" h="272681" extrusionOk="0">
                <a:moveTo>
                  <a:pt x="51924" y="27984"/>
                </a:moveTo>
                <a:cubicBezTo>
                  <a:pt x="65153" y="40555"/>
                  <a:pt x="83607" y="64434"/>
                  <a:pt x="87116" y="91984"/>
                </a:cubicBezTo>
                <a:cubicBezTo>
                  <a:pt x="90626" y="119534"/>
                  <a:pt x="72406" y="169367"/>
                  <a:pt x="72981" y="193283"/>
                </a:cubicBezTo>
                <a:cubicBezTo>
                  <a:pt x="73556" y="217200"/>
                  <a:pt x="90907" y="225047"/>
                  <a:pt x="90566" y="235483"/>
                </a:cubicBezTo>
                <a:cubicBezTo>
                  <a:pt x="90225" y="245919"/>
                  <a:pt x="84993" y="252880"/>
                  <a:pt x="70935" y="255900"/>
                </a:cubicBezTo>
                <a:cubicBezTo>
                  <a:pt x="56878" y="258920"/>
                  <a:pt x="16753" y="293495"/>
                  <a:pt x="6221" y="253605"/>
                </a:cubicBezTo>
                <a:cubicBezTo>
                  <a:pt x="-4311" y="213715"/>
                  <a:pt x="128" y="54162"/>
                  <a:pt x="7745" y="16558"/>
                </a:cubicBezTo>
                <a:cubicBezTo>
                  <a:pt x="15362" y="-21045"/>
                  <a:pt x="38696" y="15413"/>
                  <a:pt x="51924" y="27984"/>
                </a:cubicBezTo>
                <a:close/>
              </a:path>
            </a:pathLst>
          </a:custGeom>
          <a:solidFill>
            <a:schemeClr val="accent1"/>
          </a:solidFill>
          <a:ln>
            <a:noFill/>
          </a:ln>
        </p:spPr>
      </p:sp>
      <p:sp>
        <p:nvSpPr>
          <p:cNvPr id="184" name="Google Shape;184;p26"/>
          <p:cNvSpPr/>
          <p:nvPr/>
        </p:nvSpPr>
        <p:spPr>
          <a:xfrm>
            <a:off x="8544384" y="-463755"/>
            <a:ext cx="2472200" cy="7129350"/>
          </a:xfrm>
          <a:custGeom>
            <a:avLst/>
            <a:gdLst/>
            <a:ahLst/>
            <a:cxnLst/>
            <a:rect l="l" t="t" r="r" b="b"/>
            <a:pathLst>
              <a:path w="98888" h="285174" extrusionOk="0">
                <a:moveTo>
                  <a:pt x="34801" y="259917"/>
                </a:moveTo>
                <a:cubicBezTo>
                  <a:pt x="19846" y="255728"/>
                  <a:pt x="14935" y="255483"/>
                  <a:pt x="9156" y="243765"/>
                </a:cubicBezTo>
                <a:cubicBezTo>
                  <a:pt x="3377" y="232048"/>
                  <a:pt x="-786" y="212535"/>
                  <a:pt x="126" y="189612"/>
                </a:cubicBezTo>
                <a:cubicBezTo>
                  <a:pt x="1038" y="166689"/>
                  <a:pt x="13910" y="134473"/>
                  <a:pt x="14630" y="106228"/>
                </a:cubicBezTo>
                <a:cubicBezTo>
                  <a:pt x="15350" y="77983"/>
                  <a:pt x="580" y="34033"/>
                  <a:pt x="4445" y="20143"/>
                </a:cubicBezTo>
                <a:cubicBezTo>
                  <a:pt x="8310" y="6254"/>
                  <a:pt x="22079" y="-18568"/>
                  <a:pt x="37819" y="22891"/>
                </a:cubicBezTo>
                <a:cubicBezTo>
                  <a:pt x="53559" y="64350"/>
                  <a:pt x="99387" y="229395"/>
                  <a:pt x="98884" y="268899"/>
                </a:cubicBezTo>
                <a:cubicBezTo>
                  <a:pt x="98381" y="308403"/>
                  <a:pt x="49756" y="264106"/>
                  <a:pt x="34801" y="259917"/>
                </a:cubicBezTo>
                <a:close/>
              </a:path>
            </a:pathLst>
          </a:custGeom>
          <a:solidFill>
            <a:schemeClr val="lt2"/>
          </a:solidFill>
          <a:ln>
            <a:noFill/>
          </a:ln>
        </p:spPr>
      </p:sp>
    </p:spTree>
    <p:extLst>
      <p:ext uri="{BB962C8B-B14F-4D97-AF65-F5344CB8AC3E}">
        <p14:creationId xmlns:p14="http://schemas.microsoft.com/office/powerpoint/2010/main" val="1066288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830025" y="1084825"/>
            <a:ext cx="7230600" cy="3624600"/>
          </a:xfrm>
          <a:prstGeom prst="rect">
            <a:avLst/>
          </a:prstGeom>
          <a:noFill/>
          <a:ln>
            <a:noFill/>
          </a:ln>
        </p:spPr>
        <p:txBody>
          <a:bodyPr spcFirstLastPara="1" wrap="square" lIns="91425" tIns="91425" rIns="91425" bIns="91425" anchor="t" anchorCtr="0">
            <a:noAutofit/>
          </a:bodyPr>
          <a:lstStyle>
            <a:lvl1pPr marL="457200" lvl="0" indent="-381000" rtl="0">
              <a:spcBef>
                <a:spcPts val="0"/>
              </a:spcBef>
              <a:spcAft>
                <a:spcPts val="0"/>
              </a:spcAft>
              <a:buClr>
                <a:schemeClr val="lt1"/>
              </a:buClr>
              <a:buSzPts val="2400"/>
              <a:buFont typeface="Work Sans"/>
              <a:buAutoNum type="arabicPeriod"/>
              <a:defRPr sz="1100">
                <a:solidFill>
                  <a:schemeClr val="lt1"/>
                </a:solidFill>
                <a:latin typeface="Work Sans"/>
                <a:ea typeface="Work Sans"/>
                <a:cs typeface="Work Sans"/>
                <a:sym typeface="Work Sans"/>
              </a:defRPr>
            </a:lvl1pPr>
            <a:lvl2pPr marL="914400" lvl="1" indent="-317500" rtl="0">
              <a:spcBef>
                <a:spcPts val="0"/>
              </a:spcBef>
              <a:spcAft>
                <a:spcPts val="0"/>
              </a:spcAft>
              <a:buClr>
                <a:schemeClr val="lt1"/>
              </a:buClr>
              <a:buSzPts val="1400"/>
              <a:buFont typeface="Roboto Slab Regular"/>
              <a:buAutoNum type="alphaLcPeriod"/>
              <a:defRPr>
                <a:solidFill>
                  <a:schemeClr val="lt1"/>
                </a:solidFill>
                <a:latin typeface="Roboto Slab Regular"/>
                <a:ea typeface="Roboto Slab Regular"/>
                <a:cs typeface="Roboto Slab Regular"/>
                <a:sym typeface="Roboto Slab Regular"/>
              </a:defRPr>
            </a:lvl2pPr>
            <a:lvl3pPr marL="1371600" lvl="2" indent="-317500" rtl="0">
              <a:spcBef>
                <a:spcPts val="0"/>
              </a:spcBef>
              <a:spcAft>
                <a:spcPts val="0"/>
              </a:spcAft>
              <a:buClr>
                <a:schemeClr val="lt1"/>
              </a:buClr>
              <a:buSzPts val="1400"/>
              <a:buFont typeface="Roboto Slab Regular"/>
              <a:buAutoNum type="romanLcPeriod"/>
              <a:defRPr>
                <a:solidFill>
                  <a:schemeClr val="lt1"/>
                </a:solidFill>
                <a:latin typeface="Roboto Slab Regular"/>
                <a:ea typeface="Roboto Slab Regular"/>
                <a:cs typeface="Roboto Slab Regular"/>
                <a:sym typeface="Roboto Slab Regular"/>
              </a:defRPr>
            </a:lvl3pPr>
            <a:lvl4pPr marL="1828800" lvl="3" indent="-317500" rtl="0">
              <a:spcBef>
                <a:spcPts val="0"/>
              </a:spcBef>
              <a:spcAft>
                <a:spcPts val="0"/>
              </a:spcAft>
              <a:buClr>
                <a:schemeClr val="lt1"/>
              </a:buClr>
              <a:buSzPts val="1400"/>
              <a:buFont typeface="Roboto Slab Regular"/>
              <a:buAutoNum type="arabicPeriod"/>
              <a:defRPr>
                <a:solidFill>
                  <a:schemeClr val="lt1"/>
                </a:solidFill>
                <a:latin typeface="Roboto Slab Regular"/>
                <a:ea typeface="Roboto Slab Regular"/>
                <a:cs typeface="Roboto Slab Regular"/>
                <a:sym typeface="Roboto Slab Regular"/>
              </a:defRPr>
            </a:lvl4pPr>
            <a:lvl5pPr marL="2286000" lvl="4" indent="-317500" rtl="0">
              <a:spcBef>
                <a:spcPts val="0"/>
              </a:spcBef>
              <a:spcAft>
                <a:spcPts val="0"/>
              </a:spcAft>
              <a:buClr>
                <a:schemeClr val="lt1"/>
              </a:buClr>
              <a:buSzPts val="1400"/>
              <a:buFont typeface="Roboto Slab Regular"/>
              <a:buAutoNum type="alphaLcPeriod"/>
              <a:defRPr>
                <a:solidFill>
                  <a:schemeClr val="lt1"/>
                </a:solidFill>
                <a:latin typeface="Roboto Slab Regular"/>
                <a:ea typeface="Roboto Slab Regular"/>
                <a:cs typeface="Roboto Slab Regular"/>
                <a:sym typeface="Roboto Slab Regular"/>
              </a:defRPr>
            </a:lvl5pPr>
            <a:lvl6pPr marL="2743200" lvl="5" indent="-317500" rtl="0">
              <a:spcBef>
                <a:spcPts val="0"/>
              </a:spcBef>
              <a:spcAft>
                <a:spcPts val="0"/>
              </a:spcAft>
              <a:buClr>
                <a:schemeClr val="lt1"/>
              </a:buClr>
              <a:buSzPts val="1400"/>
              <a:buFont typeface="Roboto Slab Regular"/>
              <a:buAutoNum type="romanLcPeriod"/>
              <a:defRPr>
                <a:solidFill>
                  <a:schemeClr val="lt1"/>
                </a:solidFill>
                <a:latin typeface="Roboto Slab Regular"/>
                <a:ea typeface="Roboto Slab Regular"/>
                <a:cs typeface="Roboto Slab Regular"/>
                <a:sym typeface="Roboto Slab Regular"/>
              </a:defRPr>
            </a:lvl6pPr>
            <a:lvl7pPr marL="3200400" lvl="6" indent="-317500" rtl="0">
              <a:spcBef>
                <a:spcPts val="0"/>
              </a:spcBef>
              <a:spcAft>
                <a:spcPts val="0"/>
              </a:spcAft>
              <a:buClr>
                <a:schemeClr val="lt1"/>
              </a:buClr>
              <a:buSzPts val="1400"/>
              <a:buFont typeface="Roboto Slab Regular"/>
              <a:buAutoNum type="arabicPeriod"/>
              <a:defRPr>
                <a:solidFill>
                  <a:schemeClr val="lt1"/>
                </a:solidFill>
                <a:latin typeface="Roboto Slab Regular"/>
                <a:ea typeface="Roboto Slab Regular"/>
                <a:cs typeface="Roboto Slab Regular"/>
                <a:sym typeface="Roboto Slab Regular"/>
              </a:defRPr>
            </a:lvl7pPr>
            <a:lvl8pPr marL="3657600" lvl="7" indent="-317500" rtl="0">
              <a:spcBef>
                <a:spcPts val="0"/>
              </a:spcBef>
              <a:spcAft>
                <a:spcPts val="0"/>
              </a:spcAft>
              <a:buClr>
                <a:schemeClr val="lt1"/>
              </a:buClr>
              <a:buSzPts val="1400"/>
              <a:buFont typeface="Roboto Slab Regular"/>
              <a:buAutoNum type="alphaLcPeriod"/>
              <a:defRPr>
                <a:solidFill>
                  <a:schemeClr val="lt1"/>
                </a:solidFill>
                <a:latin typeface="Roboto Slab Regular"/>
                <a:ea typeface="Roboto Slab Regular"/>
                <a:cs typeface="Roboto Slab Regular"/>
                <a:sym typeface="Roboto Slab Regular"/>
              </a:defRPr>
            </a:lvl8pPr>
            <a:lvl9pPr marL="4114800" lvl="8" indent="-317500" rtl="0">
              <a:spcBef>
                <a:spcPts val="0"/>
              </a:spcBef>
              <a:spcAft>
                <a:spcPts val="0"/>
              </a:spcAft>
              <a:buClr>
                <a:schemeClr val="lt1"/>
              </a:buClr>
              <a:buSzPts val="1400"/>
              <a:buFont typeface="Roboto Slab Regular"/>
              <a:buAutoNum type="romanLcPeriod"/>
              <a:defRPr>
                <a:solidFill>
                  <a:schemeClr val="lt1"/>
                </a:solidFill>
                <a:latin typeface="Roboto Slab Regular"/>
                <a:ea typeface="Roboto Slab Regular"/>
                <a:cs typeface="Roboto Slab Regular"/>
                <a:sym typeface="Roboto Slab Regular"/>
              </a:defRPr>
            </a:lvl9pPr>
          </a:lstStyle>
          <a:p>
            <a:endParaRPr/>
          </a:p>
        </p:txBody>
      </p:sp>
      <p:sp>
        <p:nvSpPr>
          <p:cNvPr id="22" name="Google Shape;22;p4"/>
          <p:cNvSpPr txBox="1">
            <a:spLocks noGrp="1"/>
          </p:cNvSpPr>
          <p:nvPr>
            <p:ph type="title"/>
          </p:nvPr>
        </p:nvSpPr>
        <p:spPr>
          <a:xfrm>
            <a:off x="849600" y="420100"/>
            <a:ext cx="74448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4"/>
          <p:cNvSpPr/>
          <p:nvPr/>
        </p:nvSpPr>
        <p:spPr>
          <a:xfrm>
            <a:off x="8593297" y="-1896803"/>
            <a:ext cx="2486575" cy="7739225"/>
          </a:xfrm>
          <a:custGeom>
            <a:avLst/>
            <a:gdLst/>
            <a:ahLst/>
            <a:cxnLst/>
            <a:rect l="l" t="t" r="r" b="b"/>
            <a:pathLst>
              <a:path w="99463" h="309569" extrusionOk="0">
                <a:moveTo>
                  <a:pt x="34861" y="32521"/>
                </a:moveTo>
                <a:cubicBezTo>
                  <a:pt x="18490" y="45248"/>
                  <a:pt x="3973" y="67967"/>
                  <a:pt x="483" y="94020"/>
                </a:cubicBezTo>
                <a:cubicBezTo>
                  <a:pt x="-3007" y="120073"/>
                  <a:pt x="13541" y="159937"/>
                  <a:pt x="13922" y="188837"/>
                </a:cubicBezTo>
                <a:cubicBezTo>
                  <a:pt x="14303" y="217737"/>
                  <a:pt x="273" y="249271"/>
                  <a:pt x="2768" y="267420"/>
                </a:cubicBezTo>
                <a:cubicBezTo>
                  <a:pt x="5263" y="285569"/>
                  <a:pt x="18127" y="295046"/>
                  <a:pt x="28894" y="297732"/>
                </a:cubicBezTo>
                <a:cubicBezTo>
                  <a:pt x="39662" y="300419"/>
                  <a:pt x="55737" y="330218"/>
                  <a:pt x="67373" y="283539"/>
                </a:cubicBezTo>
                <a:cubicBezTo>
                  <a:pt x="79009" y="236860"/>
                  <a:pt x="104127" y="59492"/>
                  <a:pt x="98708" y="17656"/>
                </a:cubicBezTo>
                <a:cubicBezTo>
                  <a:pt x="93289" y="-24180"/>
                  <a:pt x="51232" y="19794"/>
                  <a:pt x="34861" y="32521"/>
                </a:cubicBezTo>
                <a:close/>
              </a:path>
            </a:pathLst>
          </a:custGeom>
          <a:solidFill>
            <a:schemeClr val="accent1"/>
          </a:solidFill>
          <a:ln>
            <a:noFill/>
          </a:ln>
        </p:spPr>
      </p:sp>
      <p:sp>
        <p:nvSpPr>
          <p:cNvPr id="24" name="Google Shape;24;p4"/>
          <p:cNvSpPr/>
          <p:nvPr/>
        </p:nvSpPr>
        <p:spPr>
          <a:xfrm>
            <a:off x="-1423592" y="-3945416"/>
            <a:ext cx="4238650" cy="6509225"/>
          </a:xfrm>
          <a:custGeom>
            <a:avLst/>
            <a:gdLst/>
            <a:ahLst/>
            <a:cxnLst/>
            <a:rect l="l" t="t" r="r" b="b"/>
            <a:pathLst>
              <a:path w="169546" h="260369" extrusionOk="0">
                <a:moveTo>
                  <a:pt x="119040" y="46913"/>
                </a:moveTo>
                <a:cubicBezTo>
                  <a:pt x="136321" y="69963"/>
                  <a:pt x="175479" y="127129"/>
                  <a:pt x="168784" y="149478"/>
                </a:cubicBezTo>
                <a:cubicBezTo>
                  <a:pt x="162089" y="171827"/>
                  <a:pt x="95509" y="166044"/>
                  <a:pt x="78872" y="181008"/>
                </a:cubicBezTo>
                <a:cubicBezTo>
                  <a:pt x="62235" y="195972"/>
                  <a:pt x="74473" y="227688"/>
                  <a:pt x="68960" y="239262"/>
                </a:cubicBezTo>
                <a:cubicBezTo>
                  <a:pt x="63447" y="250836"/>
                  <a:pt x="57256" y="250468"/>
                  <a:pt x="45795" y="250451"/>
                </a:cubicBezTo>
                <a:cubicBezTo>
                  <a:pt x="34334" y="250435"/>
                  <a:pt x="-3021" y="279042"/>
                  <a:pt x="196" y="239163"/>
                </a:cubicBezTo>
                <a:cubicBezTo>
                  <a:pt x="3413" y="199284"/>
                  <a:pt x="45291" y="43218"/>
                  <a:pt x="65098" y="11176"/>
                </a:cubicBezTo>
                <a:cubicBezTo>
                  <a:pt x="84905" y="-20866"/>
                  <a:pt x="101759" y="23863"/>
                  <a:pt x="119040" y="46913"/>
                </a:cubicBezTo>
                <a:close/>
              </a:path>
            </a:pathLst>
          </a:custGeom>
          <a:solidFill>
            <a:schemeClr val="dk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779150" y="1347625"/>
            <a:ext cx="5585700" cy="22302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7200"/>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a:endParaRPr/>
          </a:p>
        </p:txBody>
      </p:sp>
      <p:sp>
        <p:nvSpPr>
          <p:cNvPr id="45" name="Google Shape;45;p8"/>
          <p:cNvSpPr/>
          <p:nvPr/>
        </p:nvSpPr>
        <p:spPr>
          <a:xfrm>
            <a:off x="635812" y="4075242"/>
            <a:ext cx="9531475" cy="3188550"/>
          </a:xfrm>
          <a:custGeom>
            <a:avLst/>
            <a:gdLst/>
            <a:ahLst/>
            <a:cxnLst/>
            <a:rect l="l" t="t" r="r" b="b"/>
            <a:pathLst>
              <a:path w="381259" h="127542" extrusionOk="0">
                <a:moveTo>
                  <a:pt x="363682" y="50619"/>
                </a:moveTo>
                <a:cubicBezTo>
                  <a:pt x="350684" y="34146"/>
                  <a:pt x="308343" y="20398"/>
                  <a:pt x="269253" y="17508"/>
                </a:cubicBezTo>
                <a:cubicBezTo>
                  <a:pt x="230164" y="14618"/>
                  <a:pt x="165628" y="36192"/>
                  <a:pt x="129145" y="33278"/>
                </a:cubicBezTo>
                <a:cubicBezTo>
                  <a:pt x="92662" y="30364"/>
                  <a:pt x="69511" y="598"/>
                  <a:pt x="50354" y="22"/>
                </a:cubicBezTo>
                <a:cubicBezTo>
                  <a:pt x="31198" y="-553"/>
                  <a:pt x="17450" y="10010"/>
                  <a:pt x="14206" y="29825"/>
                </a:cubicBezTo>
                <a:cubicBezTo>
                  <a:pt x="10962" y="49640"/>
                  <a:pt x="-24615" y="104493"/>
                  <a:pt x="30891" y="118913"/>
                </a:cubicBezTo>
                <a:cubicBezTo>
                  <a:pt x="86397" y="133333"/>
                  <a:pt x="291778" y="127728"/>
                  <a:pt x="347243" y="116346"/>
                </a:cubicBezTo>
                <a:cubicBezTo>
                  <a:pt x="402708" y="104964"/>
                  <a:pt x="376680" y="67092"/>
                  <a:pt x="363682" y="50619"/>
                </a:cubicBezTo>
                <a:close/>
              </a:path>
            </a:pathLst>
          </a:custGeom>
          <a:solidFill>
            <a:schemeClr val="lt2"/>
          </a:solidFill>
          <a:ln>
            <a:noFill/>
          </a:ln>
        </p:spPr>
      </p:sp>
      <p:sp>
        <p:nvSpPr>
          <p:cNvPr id="46" name="Google Shape;46;p8"/>
          <p:cNvSpPr/>
          <p:nvPr/>
        </p:nvSpPr>
        <p:spPr>
          <a:xfrm rot="1853816" flipH="1">
            <a:off x="4845998" y="-1962347"/>
            <a:ext cx="6717660" cy="3213054"/>
          </a:xfrm>
          <a:custGeom>
            <a:avLst/>
            <a:gdLst/>
            <a:ahLst/>
            <a:cxnLst/>
            <a:rect l="l" t="t" r="r" b="b"/>
            <a:pathLst>
              <a:path w="268704" h="128521" extrusionOk="0">
                <a:moveTo>
                  <a:pt x="255542" y="97708"/>
                </a:moveTo>
                <a:cubicBezTo>
                  <a:pt x="242978" y="109029"/>
                  <a:pt x="207780" y="127314"/>
                  <a:pt x="181408" y="128478"/>
                </a:cubicBezTo>
                <a:cubicBezTo>
                  <a:pt x="155036" y="129642"/>
                  <a:pt x="123105" y="106679"/>
                  <a:pt x="97310" y="104692"/>
                </a:cubicBezTo>
                <a:cubicBezTo>
                  <a:pt x="71515" y="102705"/>
                  <a:pt x="41753" y="121595"/>
                  <a:pt x="26637" y="116554"/>
                </a:cubicBezTo>
                <a:cubicBezTo>
                  <a:pt x="11521" y="111513"/>
                  <a:pt x="-11419" y="93858"/>
                  <a:pt x="6613" y="74446"/>
                </a:cubicBezTo>
                <a:cubicBezTo>
                  <a:pt x="24645" y="55034"/>
                  <a:pt x="93131" y="2399"/>
                  <a:pt x="134828" y="83"/>
                </a:cubicBezTo>
                <a:cubicBezTo>
                  <a:pt x="176525" y="-2233"/>
                  <a:pt x="236674" y="44281"/>
                  <a:pt x="256793" y="60552"/>
                </a:cubicBezTo>
                <a:cubicBezTo>
                  <a:pt x="276912" y="76823"/>
                  <a:pt x="268106" y="86387"/>
                  <a:pt x="255542" y="97708"/>
                </a:cubicBezTo>
                <a:close/>
              </a:path>
            </a:pathLst>
          </a:custGeom>
          <a:solidFill>
            <a:schemeClr val="accent2"/>
          </a:solidFill>
          <a:ln>
            <a:noFill/>
          </a:ln>
        </p:spPr>
      </p:sp>
      <p:sp>
        <p:nvSpPr>
          <p:cNvPr id="47" name="Google Shape;47;p8"/>
          <p:cNvSpPr/>
          <p:nvPr/>
        </p:nvSpPr>
        <p:spPr>
          <a:xfrm rot="3885195" flipH="1">
            <a:off x="-392718" y="-1901284"/>
            <a:ext cx="1907775" cy="4844531"/>
          </a:xfrm>
          <a:custGeom>
            <a:avLst/>
            <a:gdLst/>
            <a:ahLst/>
            <a:cxnLst/>
            <a:rect l="l" t="t" r="r" b="b"/>
            <a:pathLst>
              <a:path w="108747" h="276148" extrusionOk="0">
                <a:moveTo>
                  <a:pt x="41214" y="255241"/>
                </a:moveTo>
                <a:cubicBezTo>
                  <a:pt x="28032" y="240752"/>
                  <a:pt x="3777" y="192900"/>
                  <a:pt x="1898" y="167928"/>
                </a:cubicBezTo>
                <a:cubicBezTo>
                  <a:pt x="19" y="142957"/>
                  <a:pt x="30166" y="127642"/>
                  <a:pt x="29941" y="105412"/>
                </a:cubicBezTo>
                <a:cubicBezTo>
                  <a:pt x="29716" y="83182"/>
                  <a:pt x="-4722" y="49520"/>
                  <a:pt x="549" y="34550"/>
                </a:cubicBezTo>
                <a:cubicBezTo>
                  <a:pt x="5820" y="19580"/>
                  <a:pt x="43594" y="18116"/>
                  <a:pt x="61567" y="15591"/>
                </a:cubicBezTo>
                <a:cubicBezTo>
                  <a:pt x="79540" y="13066"/>
                  <a:pt x="105152" y="-20477"/>
                  <a:pt x="108389" y="19401"/>
                </a:cubicBezTo>
                <a:cubicBezTo>
                  <a:pt x="111626" y="59279"/>
                  <a:pt x="92185" y="215553"/>
                  <a:pt x="80989" y="254860"/>
                </a:cubicBezTo>
                <a:cubicBezTo>
                  <a:pt x="69793" y="294167"/>
                  <a:pt x="54396" y="269730"/>
                  <a:pt x="41214" y="255241"/>
                </a:cubicBezTo>
                <a:close/>
              </a:path>
            </a:pathLst>
          </a:custGeom>
          <a:solidFill>
            <a:schemeClr val="dk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4005675" y="699850"/>
            <a:ext cx="4394400" cy="905100"/>
          </a:xfrm>
          <a:prstGeom prst="rect">
            <a:avLst/>
          </a:prstGeom>
          <a:noFill/>
          <a:ln>
            <a:noFill/>
          </a:ln>
        </p:spPr>
        <p:txBody>
          <a:bodyPr spcFirstLastPara="1" wrap="square" lIns="91425" tIns="91425" rIns="91425" bIns="91425" anchor="t" anchorCtr="0">
            <a:noAutofit/>
          </a:bodyPr>
          <a:lstStyle>
            <a:lvl1pPr marL="457200" lvl="0" indent="-228600" algn="r">
              <a:lnSpc>
                <a:spcPct val="100000"/>
              </a:lnSpc>
              <a:spcBef>
                <a:spcPts val="0"/>
              </a:spcBef>
              <a:spcAft>
                <a:spcPts val="0"/>
              </a:spcAft>
              <a:buSzPts val="1400"/>
              <a:buNone/>
              <a:defRPr sz="3000">
                <a:solidFill>
                  <a:schemeClr val="lt1"/>
                </a:solidFill>
                <a:latin typeface="Work Sans Regular"/>
                <a:ea typeface="Work Sans Regular"/>
                <a:cs typeface="Work Sans Regular"/>
                <a:sym typeface="Work Sans Regular"/>
              </a:defRPr>
            </a:lvl1pPr>
          </a:lstStyle>
          <a:p>
            <a:endParaRPr/>
          </a:p>
        </p:txBody>
      </p:sp>
      <p:sp>
        <p:nvSpPr>
          <p:cNvPr id="55" name="Google Shape;55;p10"/>
          <p:cNvSpPr/>
          <p:nvPr/>
        </p:nvSpPr>
        <p:spPr>
          <a:xfrm flipH="1">
            <a:off x="-291899" y="4075242"/>
            <a:ext cx="9531475" cy="3188550"/>
          </a:xfrm>
          <a:custGeom>
            <a:avLst/>
            <a:gdLst/>
            <a:ahLst/>
            <a:cxnLst/>
            <a:rect l="l" t="t" r="r" b="b"/>
            <a:pathLst>
              <a:path w="381259" h="127542" extrusionOk="0">
                <a:moveTo>
                  <a:pt x="363682" y="50619"/>
                </a:moveTo>
                <a:cubicBezTo>
                  <a:pt x="350684" y="34146"/>
                  <a:pt x="308343" y="20398"/>
                  <a:pt x="269253" y="17508"/>
                </a:cubicBezTo>
                <a:cubicBezTo>
                  <a:pt x="230164" y="14618"/>
                  <a:pt x="165628" y="36192"/>
                  <a:pt x="129145" y="33278"/>
                </a:cubicBezTo>
                <a:cubicBezTo>
                  <a:pt x="92662" y="30364"/>
                  <a:pt x="69511" y="598"/>
                  <a:pt x="50354" y="22"/>
                </a:cubicBezTo>
                <a:cubicBezTo>
                  <a:pt x="31198" y="-553"/>
                  <a:pt x="17450" y="10010"/>
                  <a:pt x="14206" y="29825"/>
                </a:cubicBezTo>
                <a:cubicBezTo>
                  <a:pt x="10962" y="49640"/>
                  <a:pt x="-24615" y="104493"/>
                  <a:pt x="30891" y="118913"/>
                </a:cubicBezTo>
                <a:cubicBezTo>
                  <a:pt x="86397" y="133333"/>
                  <a:pt x="291778" y="127728"/>
                  <a:pt x="347243" y="116346"/>
                </a:cubicBezTo>
                <a:cubicBezTo>
                  <a:pt x="402708" y="104964"/>
                  <a:pt x="376680" y="67092"/>
                  <a:pt x="363682" y="50619"/>
                </a:cubicBezTo>
                <a:close/>
              </a:path>
            </a:pathLst>
          </a:custGeom>
          <a:solidFill>
            <a:schemeClr val="accent3"/>
          </a:solidFill>
          <a:ln>
            <a:noFill/>
          </a:ln>
        </p:spPr>
      </p:sp>
      <p:sp>
        <p:nvSpPr>
          <p:cNvPr id="56" name="Google Shape;56;p10"/>
          <p:cNvSpPr/>
          <p:nvPr/>
        </p:nvSpPr>
        <p:spPr>
          <a:xfrm>
            <a:off x="-1598625" y="-1417429"/>
            <a:ext cx="3585350" cy="3042450"/>
          </a:xfrm>
          <a:custGeom>
            <a:avLst/>
            <a:gdLst/>
            <a:ahLst/>
            <a:cxnLst/>
            <a:rect l="l" t="t" r="r" b="b"/>
            <a:pathLst>
              <a:path w="143414" h="121698" extrusionOk="0">
                <a:moveTo>
                  <a:pt x="4425" y="109013"/>
                </a:moveTo>
                <a:cubicBezTo>
                  <a:pt x="11762" y="127186"/>
                  <a:pt x="47454" y="122363"/>
                  <a:pt x="60782" y="115806"/>
                </a:cubicBezTo>
                <a:cubicBezTo>
                  <a:pt x="74110" y="109249"/>
                  <a:pt x="74381" y="77685"/>
                  <a:pt x="84394" y="69670"/>
                </a:cubicBezTo>
                <a:cubicBezTo>
                  <a:pt x="94407" y="61655"/>
                  <a:pt x="111023" y="71446"/>
                  <a:pt x="120860" y="67718"/>
                </a:cubicBezTo>
                <a:cubicBezTo>
                  <a:pt x="130697" y="63990"/>
                  <a:pt x="143460" y="56292"/>
                  <a:pt x="143414" y="47301"/>
                </a:cubicBezTo>
                <a:cubicBezTo>
                  <a:pt x="143369" y="38310"/>
                  <a:pt x="141696" y="20526"/>
                  <a:pt x="120587" y="13771"/>
                </a:cubicBezTo>
                <a:cubicBezTo>
                  <a:pt x="99479" y="7016"/>
                  <a:pt x="36123" y="-9103"/>
                  <a:pt x="16763" y="6771"/>
                </a:cubicBezTo>
                <a:cubicBezTo>
                  <a:pt x="-2597" y="22645"/>
                  <a:pt x="-2911" y="90841"/>
                  <a:pt x="4425" y="109013"/>
                </a:cubicBezTo>
                <a:close/>
              </a:path>
            </a:pathLst>
          </a:custGeom>
          <a:solidFill>
            <a:schemeClr val="accen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1749750" y="1682375"/>
            <a:ext cx="5644500" cy="13212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8100" b="1">
                <a:latin typeface="Work Sans"/>
                <a:ea typeface="Work Sans"/>
                <a:cs typeface="Work Sans"/>
                <a:sym typeface="Work Sans"/>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59" name="Google Shape;59;p11"/>
          <p:cNvSpPr txBox="1">
            <a:spLocks noGrp="1"/>
          </p:cNvSpPr>
          <p:nvPr>
            <p:ph type="body" idx="1"/>
          </p:nvPr>
        </p:nvSpPr>
        <p:spPr>
          <a:xfrm>
            <a:off x="1542750" y="3059225"/>
            <a:ext cx="6058500" cy="530700"/>
          </a:xfrm>
          <a:prstGeom prst="rect">
            <a:avLst/>
          </a:prstGeom>
          <a:noFill/>
          <a:ln>
            <a:noFill/>
          </a:ln>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600">
                <a:solidFill>
                  <a:schemeClr val="lt1"/>
                </a:solidFill>
                <a:latin typeface="Work Sans"/>
                <a:ea typeface="Work Sans"/>
                <a:cs typeface="Work Sans"/>
                <a:sym typeface="Work Sans"/>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p:nvPr/>
        </p:nvSpPr>
        <p:spPr>
          <a:xfrm rot="10800000" flipH="1">
            <a:off x="-62863" y="-1958987"/>
            <a:ext cx="9531475" cy="3188550"/>
          </a:xfrm>
          <a:custGeom>
            <a:avLst/>
            <a:gdLst/>
            <a:ahLst/>
            <a:cxnLst/>
            <a:rect l="l" t="t" r="r" b="b"/>
            <a:pathLst>
              <a:path w="381259" h="127542" extrusionOk="0">
                <a:moveTo>
                  <a:pt x="363682" y="50619"/>
                </a:moveTo>
                <a:cubicBezTo>
                  <a:pt x="350684" y="34146"/>
                  <a:pt x="308343" y="20398"/>
                  <a:pt x="269253" y="17508"/>
                </a:cubicBezTo>
                <a:cubicBezTo>
                  <a:pt x="230164" y="14618"/>
                  <a:pt x="165628" y="36192"/>
                  <a:pt x="129145" y="33278"/>
                </a:cubicBezTo>
                <a:cubicBezTo>
                  <a:pt x="92662" y="30364"/>
                  <a:pt x="69511" y="598"/>
                  <a:pt x="50354" y="22"/>
                </a:cubicBezTo>
                <a:cubicBezTo>
                  <a:pt x="31198" y="-553"/>
                  <a:pt x="17450" y="10010"/>
                  <a:pt x="14206" y="29825"/>
                </a:cubicBezTo>
                <a:cubicBezTo>
                  <a:pt x="10962" y="49640"/>
                  <a:pt x="-24615" y="104493"/>
                  <a:pt x="30891" y="118913"/>
                </a:cubicBezTo>
                <a:cubicBezTo>
                  <a:pt x="86397" y="133333"/>
                  <a:pt x="291778" y="127728"/>
                  <a:pt x="347243" y="116346"/>
                </a:cubicBezTo>
                <a:cubicBezTo>
                  <a:pt x="402708" y="104964"/>
                  <a:pt x="376680" y="67092"/>
                  <a:pt x="363682" y="50619"/>
                </a:cubicBezTo>
                <a:close/>
              </a:path>
            </a:pathLst>
          </a:custGeom>
          <a:solidFill>
            <a:schemeClr val="lt2"/>
          </a:solidFill>
          <a:ln>
            <a:noFill/>
          </a:ln>
        </p:spPr>
      </p:sp>
      <p:sp>
        <p:nvSpPr>
          <p:cNvPr id="61" name="Google Shape;61;p11"/>
          <p:cNvSpPr/>
          <p:nvPr/>
        </p:nvSpPr>
        <p:spPr>
          <a:xfrm rot="8946184">
            <a:off x="4680723" y="3673098"/>
            <a:ext cx="6717660" cy="3213054"/>
          </a:xfrm>
          <a:custGeom>
            <a:avLst/>
            <a:gdLst/>
            <a:ahLst/>
            <a:cxnLst/>
            <a:rect l="l" t="t" r="r" b="b"/>
            <a:pathLst>
              <a:path w="268704" h="128521" extrusionOk="0">
                <a:moveTo>
                  <a:pt x="255542" y="97708"/>
                </a:moveTo>
                <a:cubicBezTo>
                  <a:pt x="242978" y="109029"/>
                  <a:pt x="207780" y="127314"/>
                  <a:pt x="181408" y="128478"/>
                </a:cubicBezTo>
                <a:cubicBezTo>
                  <a:pt x="155036" y="129642"/>
                  <a:pt x="123105" y="106679"/>
                  <a:pt x="97310" y="104692"/>
                </a:cubicBezTo>
                <a:cubicBezTo>
                  <a:pt x="71515" y="102705"/>
                  <a:pt x="41753" y="121595"/>
                  <a:pt x="26637" y="116554"/>
                </a:cubicBezTo>
                <a:cubicBezTo>
                  <a:pt x="11521" y="111513"/>
                  <a:pt x="-11419" y="93858"/>
                  <a:pt x="6613" y="74446"/>
                </a:cubicBezTo>
                <a:cubicBezTo>
                  <a:pt x="24645" y="55034"/>
                  <a:pt x="93131" y="2399"/>
                  <a:pt x="134828" y="83"/>
                </a:cubicBezTo>
                <a:cubicBezTo>
                  <a:pt x="176525" y="-2233"/>
                  <a:pt x="236674" y="44281"/>
                  <a:pt x="256793" y="60552"/>
                </a:cubicBezTo>
                <a:cubicBezTo>
                  <a:pt x="276912" y="76823"/>
                  <a:pt x="268106" y="86387"/>
                  <a:pt x="255542" y="97708"/>
                </a:cubicBezTo>
                <a:close/>
              </a:path>
            </a:pathLst>
          </a:custGeom>
          <a:solidFill>
            <a:schemeClr val="accent2"/>
          </a:solidFill>
          <a:ln>
            <a:noFill/>
          </a:ln>
        </p:spPr>
      </p:sp>
      <p:sp>
        <p:nvSpPr>
          <p:cNvPr id="62" name="Google Shape;62;p11"/>
          <p:cNvSpPr/>
          <p:nvPr/>
        </p:nvSpPr>
        <p:spPr>
          <a:xfrm>
            <a:off x="-1857072" y="3235377"/>
            <a:ext cx="4385925" cy="2910425"/>
          </a:xfrm>
          <a:custGeom>
            <a:avLst/>
            <a:gdLst/>
            <a:ahLst/>
            <a:cxnLst/>
            <a:rect l="l" t="t" r="r" b="b"/>
            <a:pathLst>
              <a:path w="175437" h="116417" extrusionOk="0">
                <a:moveTo>
                  <a:pt x="19692" y="3278"/>
                </a:moveTo>
                <a:cubicBezTo>
                  <a:pt x="32833" y="-752"/>
                  <a:pt x="70464" y="-1825"/>
                  <a:pt x="86876" y="4456"/>
                </a:cubicBezTo>
                <a:cubicBezTo>
                  <a:pt x="103288" y="10737"/>
                  <a:pt x="103986" y="34455"/>
                  <a:pt x="118162" y="40966"/>
                </a:cubicBezTo>
                <a:cubicBezTo>
                  <a:pt x="132339" y="47477"/>
                  <a:pt x="164011" y="35694"/>
                  <a:pt x="171935" y="43520"/>
                </a:cubicBezTo>
                <a:cubicBezTo>
                  <a:pt x="179859" y="51346"/>
                  <a:pt x="172831" y="76158"/>
                  <a:pt x="165706" y="87923"/>
                </a:cubicBezTo>
                <a:cubicBezTo>
                  <a:pt x="158581" y="99688"/>
                  <a:pt x="155467" y="123989"/>
                  <a:pt x="129187" y="114108"/>
                </a:cubicBezTo>
                <a:cubicBezTo>
                  <a:pt x="102908" y="104227"/>
                  <a:pt x="26278" y="47109"/>
                  <a:pt x="8029" y="28637"/>
                </a:cubicBezTo>
                <a:cubicBezTo>
                  <a:pt x="-10220" y="10165"/>
                  <a:pt x="6551" y="7308"/>
                  <a:pt x="19692" y="3278"/>
                </a:cubicBezTo>
                <a:close/>
              </a:path>
            </a:pathLst>
          </a:custGeom>
          <a:solidFill>
            <a:schemeClr val="accent1"/>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114"/>
        <p:cNvGrpSpPr/>
        <p:nvPr/>
      </p:nvGrpSpPr>
      <p:grpSpPr>
        <a:xfrm>
          <a:off x="0" y="0"/>
          <a:ext cx="0" cy="0"/>
          <a:chOff x="0" y="0"/>
          <a:chExt cx="0" cy="0"/>
        </a:xfrm>
      </p:grpSpPr>
      <p:sp>
        <p:nvSpPr>
          <p:cNvPr id="115" name="Google Shape;115;p20"/>
          <p:cNvSpPr txBox="1">
            <a:spLocks noGrp="1"/>
          </p:cNvSpPr>
          <p:nvPr>
            <p:ph type="subTitle" idx="1"/>
          </p:nvPr>
        </p:nvSpPr>
        <p:spPr>
          <a:xfrm>
            <a:off x="1915200" y="1881213"/>
            <a:ext cx="5313600" cy="103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lt1"/>
                </a:solidFill>
                <a:latin typeface="Work Sans"/>
                <a:ea typeface="Work Sans"/>
                <a:cs typeface="Work Sans"/>
                <a:sym typeface="Work Sans"/>
              </a:defRPr>
            </a:lvl1pPr>
            <a:lvl2pPr lvl="1" algn="ctr" rtl="0">
              <a:lnSpc>
                <a:spcPct val="100000"/>
              </a:lnSpc>
              <a:spcBef>
                <a:spcPts val="0"/>
              </a:spcBef>
              <a:spcAft>
                <a:spcPts val="0"/>
              </a:spcAft>
              <a:buNone/>
              <a:defRPr sz="1800">
                <a:solidFill>
                  <a:schemeClr val="lt1"/>
                </a:solidFill>
                <a:latin typeface="Work Sans"/>
                <a:ea typeface="Work Sans"/>
                <a:cs typeface="Work Sans"/>
                <a:sym typeface="Work Sans"/>
              </a:defRPr>
            </a:lvl2pPr>
            <a:lvl3pPr lvl="2" algn="ctr" rtl="0">
              <a:lnSpc>
                <a:spcPct val="100000"/>
              </a:lnSpc>
              <a:spcBef>
                <a:spcPts val="0"/>
              </a:spcBef>
              <a:spcAft>
                <a:spcPts val="0"/>
              </a:spcAft>
              <a:buNone/>
              <a:defRPr sz="1800">
                <a:solidFill>
                  <a:schemeClr val="lt1"/>
                </a:solidFill>
                <a:latin typeface="Work Sans"/>
                <a:ea typeface="Work Sans"/>
                <a:cs typeface="Work Sans"/>
                <a:sym typeface="Work Sans"/>
              </a:defRPr>
            </a:lvl3pPr>
            <a:lvl4pPr lvl="3" algn="ctr" rtl="0">
              <a:lnSpc>
                <a:spcPct val="100000"/>
              </a:lnSpc>
              <a:spcBef>
                <a:spcPts val="0"/>
              </a:spcBef>
              <a:spcAft>
                <a:spcPts val="0"/>
              </a:spcAft>
              <a:buNone/>
              <a:defRPr sz="1800">
                <a:solidFill>
                  <a:schemeClr val="lt1"/>
                </a:solidFill>
                <a:latin typeface="Work Sans"/>
                <a:ea typeface="Work Sans"/>
                <a:cs typeface="Work Sans"/>
                <a:sym typeface="Work Sans"/>
              </a:defRPr>
            </a:lvl4pPr>
            <a:lvl5pPr lvl="4" algn="ctr" rtl="0">
              <a:lnSpc>
                <a:spcPct val="100000"/>
              </a:lnSpc>
              <a:spcBef>
                <a:spcPts val="0"/>
              </a:spcBef>
              <a:spcAft>
                <a:spcPts val="0"/>
              </a:spcAft>
              <a:buNone/>
              <a:defRPr sz="1800">
                <a:solidFill>
                  <a:schemeClr val="lt1"/>
                </a:solidFill>
                <a:latin typeface="Work Sans"/>
                <a:ea typeface="Work Sans"/>
                <a:cs typeface="Work Sans"/>
                <a:sym typeface="Work Sans"/>
              </a:defRPr>
            </a:lvl5pPr>
            <a:lvl6pPr lvl="5" algn="ctr" rtl="0">
              <a:lnSpc>
                <a:spcPct val="100000"/>
              </a:lnSpc>
              <a:spcBef>
                <a:spcPts val="0"/>
              </a:spcBef>
              <a:spcAft>
                <a:spcPts val="0"/>
              </a:spcAft>
              <a:buNone/>
              <a:defRPr sz="1800">
                <a:solidFill>
                  <a:schemeClr val="lt1"/>
                </a:solidFill>
                <a:latin typeface="Work Sans"/>
                <a:ea typeface="Work Sans"/>
                <a:cs typeface="Work Sans"/>
                <a:sym typeface="Work Sans"/>
              </a:defRPr>
            </a:lvl6pPr>
            <a:lvl7pPr lvl="6" algn="ctr" rtl="0">
              <a:lnSpc>
                <a:spcPct val="100000"/>
              </a:lnSpc>
              <a:spcBef>
                <a:spcPts val="0"/>
              </a:spcBef>
              <a:spcAft>
                <a:spcPts val="0"/>
              </a:spcAft>
              <a:buNone/>
              <a:defRPr sz="1800">
                <a:solidFill>
                  <a:schemeClr val="lt1"/>
                </a:solidFill>
                <a:latin typeface="Work Sans"/>
                <a:ea typeface="Work Sans"/>
                <a:cs typeface="Work Sans"/>
                <a:sym typeface="Work Sans"/>
              </a:defRPr>
            </a:lvl7pPr>
            <a:lvl8pPr lvl="7" algn="ctr" rtl="0">
              <a:lnSpc>
                <a:spcPct val="100000"/>
              </a:lnSpc>
              <a:spcBef>
                <a:spcPts val="0"/>
              </a:spcBef>
              <a:spcAft>
                <a:spcPts val="0"/>
              </a:spcAft>
              <a:buNone/>
              <a:defRPr sz="1800">
                <a:solidFill>
                  <a:schemeClr val="lt1"/>
                </a:solidFill>
                <a:latin typeface="Work Sans"/>
                <a:ea typeface="Work Sans"/>
                <a:cs typeface="Work Sans"/>
                <a:sym typeface="Work Sans"/>
              </a:defRPr>
            </a:lvl8pPr>
            <a:lvl9pPr lvl="8" algn="ctr" rtl="0">
              <a:lnSpc>
                <a:spcPct val="100000"/>
              </a:lnSpc>
              <a:spcBef>
                <a:spcPts val="0"/>
              </a:spcBef>
              <a:spcAft>
                <a:spcPts val="0"/>
              </a:spcAft>
              <a:buNone/>
              <a:defRPr sz="1800">
                <a:solidFill>
                  <a:schemeClr val="lt1"/>
                </a:solidFill>
                <a:latin typeface="Work Sans"/>
                <a:ea typeface="Work Sans"/>
                <a:cs typeface="Work Sans"/>
                <a:sym typeface="Work Sans"/>
              </a:defRPr>
            </a:lvl9pPr>
          </a:lstStyle>
          <a:p>
            <a:endParaRPr/>
          </a:p>
        </p:txBody>
      </p:sp>
      <p:sp>
        <p:nvSpPr>
          <p:cNvPr id="116" name="Google Shape;116;p20"/>
          <p:cNvSpPr txBox="1">
            <a:spLocks noGrp="1"/>
          </p:cNvSpPr>
          <p:nvPr>
            <p:ph type="subTitle" idx="2"/>
          </p:nvPr>
        </p:nvSpPr>
        <p:spPr>
          <a:xfrm>
            <a:off x="2596800" y="2860438"/>
            <a:ext cx="3950400" cy="453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solidFill>
                  <a:schemeClr val="lt1"/>
                </a:solidFill>
                <a:latin typeface="Work Sans Regular"/>
                <a:ea typeface="Work Sans Regular"/>
                <a:cs typeface="Work Sans Regular"/>
                <a:sym typeface="Work Sans Regular"/>
              </a:defRPr>
            </a:lvl1pPr>
            <a:lvl2pPr lvl="1" algn="ctr" rtl="0">
              <a:lnSpc>
                <a:spcPct val="100000"/>
              </a:lnSpc>
              <a:spcBef>
                <a:spcPts val="0"/>
              </a:spcBef>
              <a:spcAft>
                <a:spcPts val="0"/>
              </a:spcAft>
              <a:buNone/>
              <a:defRPr sz="2000">
                <a:solidFill>
                  <a:schemeClr val="lt1"/>
                </a:solidFill>
                <a:latin typeface="Work Sans Regular"/>
                <a:ea typeface="Work Sans Regular"/>
                <a:cs typeface="Work Sans Regular"/>
                <a:sym typeface="Work Sans Regular"/>
              </a:defRPr>
            </a:lvl2pPr>
            <a:lvl3pPr lvl="2" algn="ctr" rtl="0">
              <a:lnSpc>
                <a:spcPct val="100000"/>
              </a:lnSpc>
              <a:spcBef>
                <a:spcPts val="0"/>
              </a:spcBef>
              <a:spcAft>
                <a:spcPts val="0"/>
              </a:spcAft>
              <a:buNone/>
              <a:defRPr sz="2000">
                <a:solidFill>
                  <a:schemeClr val="lt1"/>
                </a:solidFill>
                <a:latin typeface="Work Sans Regular"/>
                <a:ea typeface="Work Sans Regular"/>
                <a:cs typeface="Work Sans Regular"/>
                <a:sym typeface="Work Sans Regular"/>
              </a:defRPr>
            </a:lvl3pPr>
            <a:lvl4pPr lvl="3" algn="ctr" rtl="0">
              <a:lnSpc>
                <a:spcPct val="100000"/>
              </a:lnSpc>
              <a:spcBef>
                <a:spcPts val="0"/>
              </a:spcBef>
              <a:spcAft>
                <a:spcPts val="0"/>
              </a:spcAft>
              <a:buNone/>
              <a:defRPr sz="2000">
                <a:solidFill>
                  <a:schemeClr val="lt1"/>
                </a:solidFill>
                <a:latin typeface="Work Sans Regular"/>
                <a:ea typeface="Work Sans Regular"/>
                <a:cs typeface="Work Sans Regular"/>
                <a:sym typeface="Work Sans Regular"/>
              </a:defRPr>
            </a:lvl4pPr>
            <a:lvl5pPr lvl="4" algn="ctr" rtl="0">
              <a:lnSpc>
                <a:spcPct val="100000"/>
              </a:lnSpc>
              <a:spcBef>
                <a:spcPts val="0"/>
              </a:spcBef>
              <a:spcAft>
                <a:spcPts val="0"/>
              </a:spcAft>
              <a:buNone/>
              <a:defRPr sz="2000">
                <a:solidFill>
                  <a:schemeClr val="lt1"/>
                </a:solidFill>
                <a:latin typeface="Work Sans Regular"/>
                <a:ea typeface="Work Sans Regular"/>
                <a:cs typeface="Work Sans Regular"/>
                <a:sym typeface="Work Sans Regular"/>
              </a:defRPr>
            </a:lvl5pPr>
            <a:lvl6pPr lvl="5" algn="ctr" rtl="0">
              <a:lnSpc>
                <a:spcPct val="100000"/>
              </a:lnSpc>
              <a:spcBef>
                <a:spcPts val="0"/>
              </a:spcBef>
              <a:spcAft>
                <a:spcPts val="0"/>
              </a:spcAft>
              <a:buNone/>
              <a:defRPr sz="2000">
                <a:solidFill>
                  <a:schemeClr val="lt1"/>
                </a:solidFill>
                <a:latin typeface="Work Sans Regular"/>
                <a:ea typeface="Work Sans Regular"/>
                <a:cs typeface="Work Sans Regular"/>
                <a:sym typeface="Work Sans Regular"/>
              </a:defRPr>
            </a:lvl6pPr>
            <a:lvl7pPr lvl="6" algn="ctr" rtl="0">
              <a:lnSpc>
                <a:spcPct val="100000"/>
              </a:lnSpc>
              <a:spcBef>
                <a:spcPts val="0"/>
              </a:spcBef>
              <a:spcAft>
                <a:spcPts val="0"/>
              </a:spcAft>
              <a:buNone/>
              <a:defRPr sz="2000">
                <a:solidFill>
                  <a:schemeClr val="lt1"/>
                </a:solidFill>
                <a:latin typeface="Work Sans Regular"/>
                <a:ea typeface="Work Sans Regular"/>
                <a:cs typeface="Work Sans Regular"/>
                <a:sym typeface="Work Sans Regular"/>
              </a:defRPr>
            </a:lvl7pPr>
            <a:lvl8pPr lvl="7" algn="ctr" rtl="0">
              <a:lnSpc>
                <a:spcPct val="100000"/>
              </a:lnSpc>
              <a:spcBef>
                <a:spcPts val="0"/>
              </a:spcBef>
              <a:spcAft>
                <a:spcPts val="0"/>
              </a:spcAft>
              <a:buNone/>
              <a:defRPr sz="2000">
                <a:solidFill>
                  <a:schemeClr val="lt1"/>
                </a:solidFill>
                <a:latin typeface="Work Sans Regular"/>
                <a:ea typeface="Work Sans Regular"/>
                <a:cs typeface="Work Sans Regular"/>
                <a:sym typeface="Work Sans Regular"/>
              </a:defRPr>
            </a:lvl8pPr>
            <a:lvl9pPr lvl="8" algn="ctr" rtl="0">
              <a:lnSpc>
                <a:spcPct val="100000"/>
              </a:lnSpc>
              <a:spcBef>
                <a:spcPts val="0"/>
              </a:spcBef>
              <a:spcAft>
                <a:spcPts val="0"/>
              </a:spcAft>
              <a:buNone/>
              <a:defRPr sz="2000">
                <a:solidFill>
                  <a:schemeClr val="lt1"/>
                </a:solidFill>
                <a:latin typeface="Work Sans Regular"/>
                <a:ea typeface="Work Sans Regular"/>
                <a:cs typeface="Work Sans Regular"/>
                <a:sym typeface="Work Sans Regular"/>
              </a:defRPr>
            </a:lvl9pPr>
          </a:lstStyle>
          <a:p>
            <a:endParaRPr/>
          </a:p>
        </p:txBody>
      </p:sp>
      <p:sp>
        <p:nvSpPr>
          <p:cNvPr id="117" name="Google Shape;117;p20"/>
          <p:cNvSpPr/>
          <p:nvPr/>
        </p:nvSpPr>
        <p:spPr>
          <a:xfrm flipH="1">
            <a:off x="-291899" y="4075242"/>
            <a:ext cx="9531475" cy="3188550"/>
          </a:xfrm>
          <a:custGeom>
            <a:avLst/>
            <a:gdLst/>
            <a:ahLst/>
            <a:cxnLst/>
            <a:rect l="l" t="t" r="r" b="b"/>
            <a:pathLst>
              <a:path w="381259" h="127542" extrusionOk="0">
                <a:moveTo>
                  <a:pt x="363682" y="50619"/>
                </a:moveTo>
                <a:cubicBezTo>
                  <a:pt x="350684" y="34146"/>
                  <a:pt x="308343" y="20398"/>
                  <a:pt x="269253" y="17508"/>
                </a:cubicBezTo>
                <a:cubicBezTo>
                  <a:pt x="230164" y="14618"/>
                  <a:pt x="165628" y="36192"/>
                  <a:pt x="129145" y="33278"/>
                </a:cubicBezTo>
                <a:cubicBezTo>
                  <a:pt x="92662" y="30364"/>
                  <a:pt x="69511" y="598"/>
                  <a:pt x="50354" y="22"/>
                </a:cubicBezTo>
                <a:cubicBezTo>
                  <a:pt x="31198" y="-553"/>
                  <a:pt x="17450" y="10010"/>
                  <a:pt x="14206" y="29825"/>
                </a:cubicBezTo>
                <a:cubicBezTo>
                  <a:pt x="10962" y="49640"/>
                  <a:pt x="-24615" y="104493"/>
                  <a:pt x="30891" y="118913"/>
                </a:cubicBezTo>
                <a:cubicBezTo>
                  <a:pt x="86397" y="133333"/>
                  <a:pt x="291778" y="127728"/>
                  <a:pt x="347243" y="116346"/>
                </a:cubicBezTo>
                <a:cubicBezTo>
                  <a:pt x="402708" y="104964"/>
                  <a:pt x="376680" y="67092"/>
                  <a:pt x="363682" y="50619"/>
                </a:cubicBezTo>
                <a:close/>
              </a:path>
            </a:pathLst>
          </a:custGeom>
          <a:solidFill>
            <a:schemeClr val="accent3"/>
          </a:solidFill>
          <a:ln>
            <a:noFill/>
          </a:ln>
        </p:spPr>
      </p:sp>
      <p:sp>
        <p:nvSpPr>
          <p:cNvPr id="118" name="Google Shape;118;p20"/>
          <p:cNvSpPr/>
          <p:nvPr/>
        </p:nvSpPr>
        <p:spPr>
          <a:xfrm rot="-1853816">
            <a:off x="-1688269" y="-1962347"/>
            <a:ext cx="6717660" cy="3213054"/>
          </a:xfrm>
          <a:custGeom>
            <a:avLst/>
            <a:gdLst/>
            <a:ahLst/>
            <a:cxnLst/>
            <a:rect l="l" t="t" r="r" b="b"/>
            <a:pathLst>
              <a:path w="268704" h="128521" extrusionOk="0">
                <a:moveTo>
                  <a:pt x="255542" y="97708"/>
                </a:moveTo>
                <a:cubicBezTo>
                  <a:pt x="242978" y="109029"/>
                  <a:pt x="207780" y="127314"/>
                  <a:pt x="181408" y="128478"/>
                </a:cubicBezTo>
                <a:cubicBezTo>
                  <a:pt x="155036" y="129642"/>
                  <a:pt x="123105" y="106679"/>
                  <a:pt x="97310" y="104692"/>
                </a:cubicBezTo>
                <a:cubicBezTo>
                  <a:pt x="71515" y="102705"/>
                  <a:pt x="41753" y="121595"/>
                  <a:pt x="26637" y="116554"/>
                </a:cubicBezTo>
                <a:cubicBezTo>
                  <a:pt x="11521" y="111513"/>
                  <a:pt x="-11419" y="93858"/>
                  <a:pt x="6613" y="74446"/>
                </a:cubicBezTo>
                <a:cubicBezTo>
                  <a:pt x="24645" y="55034"/>
                  <a:pt x="93131" y="2399"/>
                  <a:pt x="134828" y="83"/>
                </a:cubicBezTo>
                <a:cubicBezTo>
                  <a:pt x="176525" y="-2233"/>
                  <a:pt x="236674" y="44281"/>
                  <a:pt x="256793" y="60552"/>
                </a:cubicBezTo>
                <a:cubicBezTo>
                  <a:pt x="276912" y="76823"/>
                  <a:pt x="268106" y="86387"/>
                  <a:pt x="255542" y="97708"/>
                </a:cubicBezTo>
                <a:close/>
              </a:path>
            </a:pathLst>
          </a:custGeom>
          <a:solidFill>
            <a:schemeClr val="dk2"/>
          </a:solidFill>
          <a:ln>
            <a:noFill/>
          </a:ln>
        </p:spPr>
      </p:sp>
      <p:sp>
        <p:nvSpPr>
          <p:cNvPr id="119" name="Google Shape;119;p20"/>
          <p:cNvSpPr/>
          <p:nvPr/>
        </p:nvSpPr>
        <p:spPr>
          <a:xfrm rot="-3885195">
            <a:off x="8360332" y="-1901284"/>
            <a:ext cx="1907775" cy="4844531"/>
          </a:xfrm>
          <a:custGeom>
            <a:avLst/>
            <a:gdLst/>
            <a:ahLst/>
            <a:cxnLst/>
            <a:rect l="l" t="t" r="r" b="b"/>
            <a:pathLst>
              <a:path w="108747" h="276148" extrusionOk="0">
                <a:moveTo>
                  <a:pt x="41214" y="255241"/>
                </a:moveTo>
                <a:cubicBezTo>
                  <a:pt x="28032" y="240752"/>
                  <a:pt x="3777" y="192900"/>
                  <a:pt x="1898" y="167928"/>
                </a:cubicBezTo>
                <a:cubicBezTo>
                  <a:pt x="19" y="142957"/>
                  <a:pt x="30166" y="127642"/>
                  <a:pt x="29941" y="105412"/>
                </a:cubicBezTo>
                <a:cubicBezTo>
                  <a:pt x="29716" y="83182"/>
                  <a:pt x="-4722" y="49520"/>
                  <a:pt x="549" y="34550"/>
                </a:cubicBezTo>
                <a:cubicBezTo>
                  <a:pt x="5820" y="19580"/>
                  <a:pt x="43594" y="18116"/>
                  <a:pt x="61567" y="15591"/>
                </a:cubicBezTo>
                <a:cubicBezTo>
                  <a:pt x="79540" y="13066"/>
                  <a:pt x="105152" y="-20477"/>
                  <a:pt x="108389" y="19401"/>
                </a:cubicBezTo>
                <a:cubicBezTo>
                  <a:pt x="111626" y="59279"/>
                  <a:pt x="92185" y="215553"/>
                  <a:pt x="80989" y="254860"/>
                </a:cubicBezTo>
                <a:cubicBezTo>
                  <a:pt x="69793" y="294167"/>
                  <a:pt x="54396" y="269730"/>
                  <a:pt x="41214" y="255241"/>
                </a:cubicBezTo>
                <a:close/>
              </a:path>
            </a:pathLst>
          </a:custGeom>
          <a:solidFill>
            <a:schemeClr val="accent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0_1_1_1_1">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1298475" y="2288800"/>
            <a:ext cx="2427000" cy="4548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200"/>
              <a:buNone/>
              <a:defRPr i="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98" name="Google Shape;198;p29"/>
          <p:cNvSpPr txBox="1">
            <a:spLocks noGrp="1"/>
          </p:cNvSpPr>
          <p:nvPr>
            <p:ph type="subTitle" idx="1"/>
          </p:nvPr>
        </p:nvSpPr>
        <p:spPr>
          <a:xfrm>
            <a:off x="1204975" y="2789450"/>
            <a:ext cx="2633400" cy="1175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lt1"/>
                </a:solidFill>
                <a:latin typeface="Work Sans"/>
                <a:ea typeface="Work Sans"/>
                <a:cs typeface="Work Sans"/>
                <a:sym typeface="Work Sans"/>
              </a:defRPr>
            </a:lvl1pPr>
            <a:lvl2pPr lvl="1" rtl="0">
              <a:spcBef>
                <a:spcPts val="0"/>
              </a:spcBef>
              <a:spcAft>
                <a:spcPts val="0"/>
              </a:spcAft>
              <a:buNone/>
              <a:defRPr sz="1400">
                <a:solidFill>
                  <a:schemeClr val="lt1"/>
                </a:solidFill>
                <a:latin typeface="Work Sans"/>
                <a:ea typeface="Work Sans"/>
                <a:cs typeface="Work Sans"/>
                <a:sym typeface="Work Sans"/>
              </a:defRPr>
            </a:lvl2pPr>
            <a:lvl3pPr lvl="2" rtl="0">
              <a:spcBef>
                <a:spcPts val="0"/>
              </a:spcBef>
              <a:spcAft>
                <a:spcPts val="0"/>
              </a:spcAft>
              <a:buNone/>
              <a:defRPr sz="1400">
                <a:solidFill>
                  <a:schemeClr val="lt1"/>
                </a:solidFill>
                <a:latin typeface="Work Sans"/>
                <a:ea typeface="Work Sans"/>
                <a:cs typeface="Work Sans"/>
                <a:sym typeface="Work Sans"/>
              </a:defRPr>
            </a:lvl3pPr>
            <a:lvl4pPr lvl="3" rtl="0">
              <a:spcBef>
                <a:spcPts val="0"/>
              </a:spcBef>
              <a:spcAft>
                <a:spcPts val="0"/>
              </a:spcAft>
              <a:buNone/>
              <a:defRPr sz="1400">
                <a:solidFill>
                  <a:schemeClr val="lt1"/>
                </a:solidFill>
                <a:latin typeface="Work Sans"/>
                <a:ea typeface="Work Sans"/>
                <a:cs typeface="Work Sans"/>
                <a:sym typeface="Work Sans"/>
              </a:defRPr>
            </a:lvl4pPr>
            <a:lvl5pPr lvl="4" rtl="0">
              <a:spcBef>
                <a:spcPts val="0"/>
              </a:spcBef>
              <a:spcAft>
                <a:spcPts val="0"/>
              </a:spcAft>
              <a:buNone/>
              <a:defRPr sz="1400">
                <a:solidFill>
                  <a:schemeClr val="lt1"/>
                </a:solidFill>
                <a:latin typeface="Work Sans"/>
                <a:ea typeface="Work Sans"/>
                <a:cs typeface="Work Sans"/>
                <a:sym typeface="Work Sans"/>
              </a:defRPr>
            </a:lvl5pPr>
            <a:lvl6pPr lvl="5" rtl="0">
              <a:spcBef>
                <a:spcPts val="0"/>
              </a:spcBef>
              <a:spcAft>
                <a:spcPts val="0"/>
              </a:spcAft>
              <a:buNone/>
              <a:defRPr sz="1400">
                <a:solidFill>
                  <a:schemeClr val="lt1"/>
                </a:solidFill>
                <a:latin typeface="Work Sans"/>
                <a:ea typeface="Work Sans"/>
                <a:cs typeface="Work Sans"/>
                <a:sym typeface="Work Sans"/>
              </a:defRPr>
            </a:lvl6pPr>
            <a:lvl7pPr lvl="6" rtl="0">
              <a:spcBef>
                <a:spcPts val="0"/>
              </a:spcBef>
              <a:spcAft>
                <a:spcPts val="0"/>
              </a:spcAft>
              <a:buNone/>
              <a:defRPr sz="1400">
                <a:solidFill>
                  <a:schemeClr val="lt1"/>
                </a:solidFill>
                <a:latin typeface="Work Sans"/>
                <a:ea typeface="Work Sans"/>
                <a:cs typeface="Work Sans"/>
                <a:sym typeface="Work Sans"/>
              </a:defRPr>
            </a:lvl7pPr>
            <a:lvl8pPr lvl="7" rtl="0">
              <a:spcBef>
                <a:spcPts val="0"/>
              </a:spcBef>
              <a:spcAft>
                <a:spcPts val="0"/>
              </a:spcAft>
              <a:buNone/>
              <a:defRPr sz="1400">
                <a:solidFill>
                  <a:schemeClr val="lt1"/>
                </a:solidFill>
                <a:latin typeface="Work Sans"/>
                <a:ea typeface="Work Sans"/>
                <a:cs typeface="Work Sans"/>
                <a:sym typeface="Work Sans"/>
              </a:defRPr>
            </a:lvl8pPr>
            <a:lvl9pPr lvl="8" rtl="0">
              <a:spcBef>
                <a:spcPts val="0"/>
              </a:spcBef>
              <a:spcAft>
                <a:spcPts val="0"/>
              </a:spcAft>
              <a:buNone/>
              <a:defRPr sz="1400">
                <a:solidFill>
                  <a:schemeClr val="lt1"/>
                </a:solidFill>
                <a:latin typeface="Work Sans"/>
                <a:ea typeface="Work Sans"/>
                <a:cs typeface="Work Sans"/>
                <a:sym typeface="Work Sans"/>
              </a:defRPr>
            </a:lvl9pPr>
          </a:lstStyle>
          <a:p>
            <a:endParaRPr/>
          </a:p>
        </p:txBody>
      </p:sp>
      <p:sp>
        <p:nvSpPr>
          <p:cNvPr id="199" name="Google Shape;199;p29"/>
          <p:cNvSpPr/>
          <p:nvPr/>
        </p:nvSpPr>
        <p:spPr>
          <a:xfrm rot="3509158" flipH="1">
            <a:off x="283427" y="-2733619"/>
            <a:ext cx="2391691" cy="5143722"/>
          </a:xfrm>
          <a:custGeom>
            <a:avLst/>
            <a:gdLst/>
            <a:ahLst/>
            <a:cxnLst/>
            <a:rect l="l" t="t" r="r" b="b"/>
            <a:pathLst>
              <a:path w="95669" h="268969" extrusionOk="0">
                <a:moveTo>
                  <a:pt x="26586" y="34122"/>
                </a:moveTo>
                <a:cubicBezTo>
                  <a:pt x="11901" y="47085"/>
                  <a:pt x="-457" y="68573"/>
                  <a:pt x="13" y="91899"/>
                </a:cubicBezTo>
                <a:cubicBezTo>
                  <a:pt x="483" y="115225"/>
                  <a:pt x="25512" y="150586"/>
                  <a:pt x="29404" y="174080"/>
                </a:cubicBezTo>
                <a:cubicBezTo>
                  <a:pt x="33296" y="197574"/>
                  <a:pt x="21151" y="220236"/>
                  <a:pt x="23365" y="232863"/>
                </a:cubicBezTo>
                <a:cubicBezTo>
                  <a:pt x="25580" y="245490"/>
                  <a:pt x="31644" y="246793"/>
                  <a:pt x="42691" y="249844"/>
                </a:cubicBezTo>
                <a:cubicBezTo>
                  <a:pt x="53739" y="252895"/>
                  <a:pt x="82078" y="290457"/>
                  <a:pt x="89650" y="251170"/>
                </a:cubicBezTo>
                <a:cubicBezTo>
                  <a:pt x="97223" y="211883"/>
                  <a:pt x="98637" y="50298"/>
                  <a:pt x="88126" y="14123"/>
                </a:cubicBezTo>
                <a:cubicBezTo>
                  <a:pt x="77615" y="-22052"/>
                  <a:pt x="41272" y="21159"/>
                  <a:pt x="26586" y="34122"/>
                </a:cubicBezTo>
                <a:close/>
              </a:path>
            </a:pathLst>
          </a:custGeom>
          <a:solidFill>
            <a:schemeClr val="dk2"/>
          </a:solidFill>
          <a:ln>
            <a:noFill/>
          </a:ln>
        </p:spPr>
      </p:sp>
      <p:sp>
        <p:nvSpPr>
          <p:cNvPr id="200" name="Google Shape;200;p29"/>
          <p:cNvSpPr/>
          <p:nvPr/>
        </p:nvSpPr>
        <p:spPr>
          <a:xfrm>
            <a:off x="7274734" y="1623661"/>
            <a:ext cx="2320200" cy="5153500"/>
          </a:xfrm>
          <a:custGeom>
            <a:avLst/>
            <a:gdLst/>
            <a:ahLst/>
            <a:cxnLst/>
            <a:rect l="l" t="t" r="r" b="b"/>
            <a:pathLst>
              <a:path w="92808" h="206140" extrusionOk="0">
                <a:moveTo>
                  <a:pt x="14958" y="200521"/>
                </a:moveTo>
                <a:cubicBezTo>
                  <a:pt x="219" y="197937"/>
                  <a:pt x="598" y="179518"/>
                  <a:pt x="61" y="170325"/>
                </a:cubicBezTo>
                <a:cubicBezTo>
                  <a:pt x="-476" y="161132"/>
                  <a:pt x="2482" y="154465"/>
                  <a:pt x="11737" y="145362"/>
                </a:cubicBezTo>
                <a:cubicBezTo>
                  <a:pt x="20992" y="136259"/>
                  <a:pt x="49687" y="133803"/>
                  <a:pt x="55592" y="115705"/>
                </a:cubicBezTo>
                <a:cubicBezTo>
                  <a:pt x="61497" y="97607"/>
                  <a:pt x="43070" y="54626"/>
                  <a:pt x="47169" y="36773"/>
                </a:cubicBezTo>
                <a:cubicBezTo>
                  <a:pt x="51268" y="18921"/>
                  <a:pt x="73296" y="-16253"/>
                  <a:pt x="80184" y="8590"/>
                </a:cubicBezTo>
                <a:cubicBezTo>
                  <a:pt x="87072" y="33433"/>
                  <a:pt x="99369" y="153843"/>
                  <a:pt x="88498" y="185831"/>
                </a:cubicBezTo>
                <a:cubicBezTo>
                  <a:pt x="77627" y="217820"/>
                  <a:pt x="29698" y="203105"/>
                  <a:pt x="14958" y="200521"/>
                </a:cubicBezTo>
                <a:close/>
              </a:path>
            </a:pathLst>
          </a:custGeom>
          <a:solidFill>
            <a:schemeClr val="accent3"/>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1_1_1_1">
    <p:spTree>
      <p:nvGrpSpPr>
        <p:cNvPr id="1" name="Shape 226"/>
        <p:cNvGrpSpPr/>
        <p:nvPr/>
      </p:nvGrpSpPr>
      <p:grpSpPr>
        <a:xfrm>
          <a:off x="0" y="0"/>
          <a:ext cx="0" cy="0"/>
          <a:chOff x="0" y="0"/>
          <a:chExt cx="0" cy="0"/>
        </a:xfrm>
      </p:grpSpPr>
      <p:sp>
        <p:nvSpPr>
          <p:cNvPr id="227" name="Google Shape;227;p34"/>
          <p:cNvSpPr/>
          <p:nvPr/>
        </p:nvSpPr>
        <p:spPr>
          <a:xfrm>
            <a:off x="7336950" y="5125975"/>
            <a:ext cx="109250" cy="17525"/>
          </a:xfrm>
          <a:custGeom>
            <a:avLst/>
            <a:gdLst/>
            <a:ahLst/>
            <a:cxnLst/>
            <a:rect l="l" t="t" r="r" b="b"/>
            <a:pathLst>
              <a:path w="4370" h="701" extrusionOk="0">
                <a:moveTo>
                  <a:pt x="0" y="0"/>
                </a:moveTo>
                <a:lnTo>
                  <a:pt x="0" y="701"/>
                </a:lnTo>
                <a:lnTo>
                  <a:pt x="4370" y="701"/>
                </a:ln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4"/>
          <p:cNvSpPr/>
          <p:nvPr/>
        </p:nvSpPr>
        <p:spPr>
          <a:xfrm>
            <a:off x="635812" y="4075242"/>
            <a:ext cx="9531475" cy="3188550"/>
          </a:xfrm>
          <a:custGeom>
            <a:avLst/>
            <a:gdLst/>
            <a:ahLst/>
            <a:cxnLst/>
            <a:rect l="l" t="t" r="r" b="b"/>
            <a:pathLst>
              <a:path w="381259" h="127542" extrusionOk="0">
                <a:moveTo>
                  <a:pt x="363682" y="50619"/>
                </a:moveTo>
                <a:cubicBezTo>
                  <a:pt x="350684" y="34146"/>
                  <a:pt x="308343" y="20398"/>
                  <a:pt x="269253" y="17508"/>
                </a:cubicBezTo>
                <a:cubicBezTo>
                  <a:pt x="230164" y="14618"/>
                  <a:pt x="165628" y="36192"/>
                  <a:pt x="129145" y="33278"/>
                </a:cubicBezTo>
                <a:cubicBezTo>
                  <a:pt x="92662" y="30364"/>
                  <a:pt x="69511" y="598"/>
                  <a:pt x="50354" y="22"/>
                </a:cubicBezTo>
                <a:cubicBezTo>
                  <a:pt x="31198" y="-553"/>
                  <a:pt x="17450" y="10010"/>
                  <a:pt x="14206" y="29825"/>
                </a:cubicBezTo>
                <a:cubicBezTo>
                  <a:pt x="10962" y="49640"/>
                  <a:pt x="-24615" y="104493"/>
                  <a:pt x="30891" y="118913"/>
                </a:cubicBezTo>
                <a:cubicBezTo>
                  <a:pt x="86397" y="133333"/>
                  <a:pt x="291778" y="127728"/>
                  <a:pt x="347243" y="116346"/>
                </a:cubicBezTo>
                <a:cubicBezTo>
                  <a:pt x="402708" y="104964"/>
                  <a:pt x="376680" y="67092"/>
                  <a:pt x="363682" y="50619"/>
                </a:cubicBezTo>
                <a:close/>
              </a:path>
            </a:pathLst>
          </a:custGeom>
          <a:solidFill>
            <a:schemeClr val="lt2"/>
          </a:solidFill>
          <a:ln>
            <a:noFill/>
          </a:ln>
        </p:spPr>
      </p:sp>
      <p:sp>
        <p:nvSpPr>
          <p:cNvPr id="229" name="Google Shape;229;p34"/>
          <p:cNvSpPr/>
          <p:nvPr/>
        </p:nvSpPr>
        <p:spPr>
          <a:xfrm rot="1853816" flipH="1">
            <a:off x="4845998" y="-1962347"/>
            <a:ext cx="6717660" cy="3213054"/>
          </a:xfrm>
          <a:custGeom>
            <a:avLst/>
            <a:gdLst/>
            <a:ahLst/>
            <a:cxnLst/>
            <a:rect l="l" t="t" r="r" b="b"/>
            <a:pathLst>
              <a:path w="268704" h="128521" extrusionOk="0">
                <a:moveTo>
                  <a:pt x="255542" y="97708"/>
                </a:moveTo>
                <a:cubicBezTo>
                  <a:pt x="242978" y="109029"/>
                  <a:pt x="207780" y="127314"/>
                  <a:pt x="181408" y="128478"/>
                </a:cubicBezTo>
                <a:cubicBezTo>
                  <a:pt x="155036" y="129642"/>
                  <a:pt x="123105" y="106679"/>
                  <a:pt x="97310" y="104692"/>
                </a:cubicBezTo>
                <a:cubicBezTo>
                  <a:pt x="71515" y="102705"/>
                  <a:pt x="41753" y="121595"/>
                  <a:pt x="26637" y="116554"/>
                </a:cubicBezTo>
                <a:cubicBezTo>
                  <a:pt x="11521" y="111513"/>
                  <a:pt x="-11419" y="93858"/>
                  <a:pt x="6613" y="74446"/>
                </a:cubicBezTo>
                <a:cubicBezTo>
                  <a:pt x="24645" y="55034"/>
                  <a:pt x="93131" y="2399"/>
                  <a:pt x="134828" y="83"/>
                </a:cubicBezTo>
                <a:cubicBezTo>
                  <a:pt x="176525" y="-2233"/>
                  <a:pt x="236674" y="44281"/>
                  <a:pt x="256793" y="60552"/>
                </a:cubicBezTo>
                <a:cubicBezTo>
                  <a:pt x="276912" y="76823"/>
                  <a:pt x="268106" y="86387"/>
                  <a:pt x="255542" y="97708"/>
                </a:cubicBezTo>
                <a:close/>
              </a:path>
            </a:pathLst>
          </a:custGeom>
          <a:solidFill>
            <a:schemeClr val="accent2"/>
          </a:solidFill>
          <a:ln>
            <a:noFill/>
          </a:ln>
        </p:spPr>
      </p:sp>
      <p:sp>
        <p:nvSpPr>
          <p:cNvPr id="230" name="Google Shape;230;p34"/>
          <p:cNvSpPr/>
          <p:nvPr/>
        </p:nvSpPr>
        <p:spPr>
          <a:xfrm rot="3885195" flipH="1">
            <a:off x="-392718" y="-1901284"/>
            <a:ext cx="1907775" cy="4844531"/>
          </a:xfrm>
          <a:custGeom>
            <a:avLst/>
            <a:gdLst/>
            <a:ahLst/>
            <a:cxnLst/>
            <a:rect l="l" t="t" r="r" b="b"/>
            <a:pathLst>
              <a:path w="108747" h="276148" extrusionOk="0">
                <a:moveTo>
                  <a:pt x="41214" y="255241"/>
                </a:moveTo>
                <a:cubicBezTo>
                  <a:pt x="28032" y="240752"/>
                  <a:pt x="3777" y="192900"/>
                  <a:pt x="1898" y="167928"/>
                </a:cubicBezTo>
                <a:cubicBezTo>
                  <a:pt x="19" y="142957"/>
                  <a:pt x="30166" y="127642"/>
                  <a:pt x="29941" y="105412"/>
                </a:cubicBezTo>
                <a:cubicBezTo>
                  <a:pt x="29716" y="83182"/>
                  <a:pt x="-4722" y="49520"/>
                  <a:pt x="549" y="34550"/>
                </a:cubicBezTo>
                <a:cubicBezTo>
                  <a:pt x="5820" y="19580"/>
                  <a:pt x="43594" y="18116"/>
                  <a:pt x="61567" y="15591"/>
                </a:cubicBezTo>
                <a:cubicBezTo>
                  <a:pt x="79540" y="13066"/>
                  <a:pt x="105152" y="-20477"/>
                  <a:pt x="108389" y="19401"/>
                </a:cubicBezTo>
                <a:cubicBezTo>
                  <a:pt x="111626" y="59279"/>
                  <a:pt x="92185" y="215553"/>
                  <a:pt x="80989" y="254860"/>
                </a:cubicBezTo>
                <a:cubicBezTo>
                  <a:pt x="69793" y="294167"/>
                  <a:pt x="54396" y="269730"/>
                  <a:pt x="41214" y="255241"/>
                </a:cubicBezTo>
                <a:close/>
              </a:path>
            </a:pathLst>
          </a:custGeom>
          <a:solidFill>
            <a:schemeClr val="accent1"/>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1_1_1_1_1">
    <p:spTree>
      <p:nvGrpSpPr>
        <p:cNvPr id="1" name="Shape 231"/>
        <p:cNvGrpSpPr/>
        <p:nvPr/>
      </p:nvGrpSpPr>
      <p:grpSpPr>
        <a:xfrm>
          <a:off x="0" y="0"/>
          <a:ext cx="0" cy="0"/>
          <a:chOff x="0" y="0"/>
          <a:chExt cx="0" cy="0"/>
        </a:xfrm>
      </p:grpSpPr>
      <p:sp>
        <p:nvSpPr>
          <p:cNvPr id="232" name="Google Shape;232;p35"/>
          <p:cNvSpPr/>
          <p:nvPr/>
        </p:nvSpPr>
        <p:spPr>
          <a:xfrm>
            <a:off x="-1246160" y="-1091527"/>
            <a:ext cx="2264275" cy="6817025"/>
          </a:xfrm>
          <a:custGeom>
            <a:avLst/>
            <a:gdLst/>
            <a:ahLst/>
            <a:cxnLst/>
            <a:rect l="l" t="t" r="r" b="b"/>
            <a:pathLst>
              <a:path w="90571" h="272681" extrusionOk="0">
                <a:moveTo>
                  <a:pt x="51924" y="27984"/>
                </a:moveTo>
                <a:cubicBezTo>
                  <a:pt x="65153" y="40555"/>
                  <a:pt x="83607" y="64434"/>
                  <a:pt x="87116" y="91984"/>
                </a:cubicBezTo>
                <a:cubicBezTo>
                  <a:pt x="90626" y="119534"/>
                  <a:pt x="72406" y="169367"/>
                  <a:pt x="72981" y="193283"/>
                </a:cubicBezTo>
                <a:cubicBezTo>
                  <a:pt x="73556" y="217200"/>
                  <a:pt x="90907" y="225047"/>
                  <a:pt x="90566" y="235483"/>
                </a:cubicBezTo>
                <a:cubicBezTo>
                  <a:pt x="90225" y="245919"/>
                  <a:pt x="84993" y="252880"/>
                  <a:pt x="70935" y="255900"/>
                </a:cubicBezTo>
                <a:cubicBezTo>
                  <a:pt x="56878" y="258920"/>
                  <a:pt x="16753" y="293495"/>
                  <a:pt x="6221" y="253605"/>
                </a:cubicBezTo>
                <a:cubicBezTo>
                  <a:pt x="-4311" y="213715"/>
                  <a:pt x="128" y="54162"/>
                  <a:pt x="7745" y="16558"/>
                </a:cubicBezTo>
                <a:cubicBezTo>
                  <a:pt x="15362" y="-21045"/>
                  <a:pt x="38696" y="15413"/>
                  <a:pt x="51924" y="27984"/>
                </a:cubicBezTo>
                <a:close/>
              </a:path>
            </a:pathLst>
          </a:custGeom>
          <a:solidFill>
            <a:schemeClr val="accent3"/>
          </a:solidFill>
          <a:ln>
            <a:noFill/>
          </a:ln>
        </p:spPr>
      </p:sp>
      <p:sp>
        <p:nvSpPr>
          <p:cNvPr id="233" name="Google Shape;233;p35"/>
          <p:cNvSpPr/>
          <p:nvPr/>
        </p:nvSpPr>
        <p:spPr>
          <a:xfrm>
            <a:off x="8224209" y="-608355"/>
            <a:ext cx="2472200" cy="7129350"/>
          </a:xfrm>
          <a:custGeom>
            <a:avLst/>
            <a:gdLst/>
            <a:ahLst/>
            <a:cxnLst/>
            <a:rect l="l" t="t" r="r" b="b"/>
            <a:pathLst>
              <a:path w="98888" h="285174" extrusionOk="0">
                <a:moveTo>
                  <a:pt x="34801" y="259917"/>
                </a:moveTo>
                <a:cubicBezTo>
                  <a:pt x="19846" y="255728"/>
                  <a:pt x="14935" y="255483"/>
                  <a:pt x="9156" y="243765"/>
                </a:cubicBezTo>
                <a:cubicBezTo>
                  <a:pt x="3377" y="232048"/>
                  <a:pt x="-786" y="212535"/>
                  <a:pt x="126" y="189612"/>
                </a:cubicBezTo>
                <a:cubicBezTo>
                  <a:pt x="1038" y="166689"/>
                  <a:pt x="13910" y="134473"/>
                  <a:pt x="14630" y="106228"/>
                </a:cubicBezTo>
                <a:cubicBezTo>
                  <a:pt x="15350" y="77983"/>
                  <a:pt x="580" y="34033"/>
                  <a:pt x="4445" y="20143"/>
                </a:cubicBezTo>
                <a:cubicBezTo>
                  <a:pt x="8310" y="6254"/>
                  <a:pt x="22079" y="-18568"/>
                  <a:pt x="37819" y="22891"/>
                </a:cubicBezTo>
                <a:cubicBezTo>
                  <a:pt x="53559" y="64350"/>
                  <a:pt x="99387" y="229395"/>
                  <a:pt x="98884" y="268899"/>
                </a:cubicBezTo>
                <a:cubicBezTo>
                  <a:pt x="98381" y="308403"/>
                  <a:pt x="49756" y="264106"/>
                  <a:pt x="34801" y="259917"/>
                </a:cubicBezTo>
                <a:close/>
              </a:path>
            </a:pathLst>
          </a:custGeom>
          <a:solidFill>
            <a:schemeClr val="dk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3825" y="1161025"/>
            <a:ext cx="7630200" cy="3461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1pPr>
            <a:lvl2pPr marL="914400" lvl="1" indent="-317500" rtl="0">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2pPr>
            <a:lvl3pPr marL="1371600" lvl="2" indent="-317500" rtl="0">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3pPr>
            <a:lvl4pPr marL="1828800" lvl="3" indent="-317500" rtl="0">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4pPr>
            <a:lvl5pPr marL="2286000" lvl="4" indent="-317500" rtl="0">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5pPr>
            <a:lvl6pPr marL="2743200" lvl="5" indent="-317500" rtl="0">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6pPr>
            <a:lvl7pPr marL="3200400" lvl="6" indent="-317500" rtl="0">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7pPr>
            <a:lvl8pPr marL="3657600" lvl="7" indent="-317500" rtl="0">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8pPr>
            <a:lvl9pPr marL="4114800" lvl="8" indent="-317500" rtl="0">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9pPr>
          </a:lstStyle>
          <a:p>
            <a:endParaRPr/>
          </a:p>
        </p:txBody>
      </p:sp>
      <p:sp>
        <p:nvSpPr>
          <p:cNvPr id="7" name="Google Shape;7;p1"/>
          <p:cNvSpPr txBox="1">
            <a:spLocks noGrp="1"/>
          </p:cNvSpPr>
          <p:nvPr>
            <p:ph type="title"/>
          </p:nvPr>
        </p:nvSpPr>
        <p:spPr>
          <a:xfrm>
            <a:off x="830025" y="227975"/>
            <a:ext cx="7028400" cy="511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Work Sans Regular"/>
              <a:buNone/>
              <a:defRPr sz="3000">
                <a:solidFill>
                  <a:schemeClr val="lt1"/>
                </a:solidFill>
                <a:latin typeface="Work Sans Regular"/>
                <a:ea typeface="Work Sans Regular"/>
                <a:cs typeface="Work Sans Regular"/>
                <a:sym typeface="Work Sans Regular"/>
              </a:defRPr>
            </a:lvl1pPr>
            <a:lvl2pPr lvl="1" algn="ctr">
              <a:spcBef>
                <a:spcPts val="0"/>
              </a:spcBef>
              <a:spcAft>
                <a:spcPts val="0"/>
              </a:spcAft>
              <a:buClr>
                <a:schemeClr val="lt1"/>
              </a:buClr>
              <a:buSzPts val="3000"/>
              <a:buFont typeface="Work Sans Regular"/>
              <a:buNone/>
              <a:defRPr sz="3000">
                <a:solidFill>
                  <a:schemeClr val="lt1"/>
                </a:solidFill>
                <a:latin typeface="Work Sans Regular"/>
                <a:ea typeface="Work Sans Regular"/>
                <a:cs typeface="Work Sans Regular"/>
                <a:sym typeface="Work Sans Regular"/>
              </a:defRPr>
            </a:lvl2pPr>
            <a:lvl3pPr lvl="2" algn="ctr">
              <a:spcBef>
                <a:spcPts val="0"/>
              </a:spcBef>
              <a:spcAft>
                <a:spcPts val="0"/>
              </a:spcAft>
              <a:buClr>
                <a:schemeClr val="lt1"/>
              </a:buClr>
              <a:buSzPts val="3000"/>
              <a:buFont typeface="Work Sans Regular"/>
              <a:buNone/>
              <a:defRPr sz="3000">
                <a:solidFill>
                  <a:schemeClr val="lt1"/>
                </a:solidFill>
                <a:latin typeface="Work Sans Regular"/>
                <a:ea typeface="Work Sans Regular"/>
                <a:cs typeface="Work Sans Regular"/>
                <a:sym typeface="Work Sans Regular"/>
              </a:defRPr>
            </a:lvl3pPr>
            <a:lvl4pPr lvl="3" algn="ctr">
              <a:spcBef>
                <a:spcPts val="0"/>
              </a:spcBef>
              <a:spcAft>
                <a:spcPts val="0"/>
              </a:spcAft>
              <a:buClr>
                <a:schemeClr val="lt1"/>
              </a:buClr>
              <a:buSzPts val="3000"/>
              <a:buFont typeface="Work Sans Regular"/>
              <a:buNone/>
              <a:defRPr sz="3000">
                <a:solidFill>
                  <a:schemeClr val="lt1"/>
                </a:solidFill>
                <a:latin typeface="Work Sans Regular"/>
                <a:ea typeface="Work Sans Regular"/>
                <a:cs typeface="Work Sans Regular"/>
                <a:sym typeface="Work Sans Regular"/>
              </a:defRPr>
            </a:lvl4pPr>
            <a:lvl5pPr lvl="4" algn="ctr">
              <a:spcBef>
                <a:spcPts val="0"/>
              </a:spcBef>
              <a:spcAft>
                <a:spcPts val="0"/>
              </a:spcAft>
              <a:buClr>
                <a:schemeClr val="lt1"/>
              </a:buClr>
              <a:buSzPts val="3000"/>
              <a:buFont typeface="Work Sans Regular"/>
              <a:buNone/>
              <a:defRPr sz="3000">
                <a:solidFill>
                  <a:schemeClr val="lt1"/>
                </a:solidFill>
                <a:latin typeface="Work Sans Regular"/>
                <a:ea typeface="Work Sans Regular"/>
                <a:cs typeface="Work Sans Regular"/>
                <a:sym typeface="Work Sans Regular"/>
              </a:defRPr>
            </a:lvl5pPr>
            <a:lvl6pPr lvl="5" algn="ctr">
              <a:spcBef>
                <a:spcPts val="0"/>
              </a:spcBef>
              <a:spcAft>
                <a:spcPts val="0"/>
              </a:spcAft>
              <a:buClr>
                <a:schemeClr val="lt1"/>
              </a:buClr>
              <a:buSzPts val="3000"/>
              <a:buFont typeface="Work Sans Regular"/>
              <a:buNone/>
              <a:defRPr sz="3000">
                <a:solidFill>
                  <a:schemeClr val="lt1"/>
                </a:solidFill>
                <a:latin typeface="Work Sans Regular"/>
                <a:ea typeface="Work Sans Regular"/>
                <a:cs typeface="Work Sans Regular"/>
                <a:sym typeface="Work Sans Regular"/>
              </a:defRPr>
            </a:lvl6pPr>
            <a:lvl7pPr lvl="6" algn="ctr">
              <a:spcBef>
                <a:spcPts val="0"/>
              </a:spcBef>
              <a:spcAft>
                <a:spcPts val="0"/>
              </a:spcAft>
              <a:buClr>
                <a:schemeClr val="lt1"/>
              </a:buClr>
              <a:buSzPts val="3000"/>
              <a:buFont typeface="Work Sans Regular"/>
              <a:buNone/>
              <a:defRPr sz="3000">
                <a:solidFill>
                  <a:schemeClr val="lt1"/>
                </a:solidFill>
                <a:latin typeface="Work Sans Regular"/>
                <a:ea typeface="Work Sans Regular"/>
                <a:cs typeface="Work Sans Regular"/>
                <a:sym typeface="Work Sans Regular"/>
              </a:defRPr>
            </a:lvl7pPr>
            <a:lvl8pPr lvl="7" algn="ctr">
              <a:spcBef>
                <a:spcPts val="0"/>
              </a:spcBef>
              <a:spcAft>
                <a:spcPts val="0"/>
              </a:spcAft>
              <a:buClr>
                <a:schemeClr val="lt1"/>
              </a:buClr>
              <a:buSzPts val="3000"/>
              <a:buFont typeface="Work Sans Regular"/>
              <a:buNone/>
              <a:defRPr sz="3000">
                <a:solidFill>
                  <a:schemeClr val="lt1"/>
                </a:solidFill>
                <a:latin typeface="Work Sans Regular"/>
                <a:ea typeface="Work Sans Regular"/>
                <a:cs typeface="Work Sans Regular"/>
                <a:sym typeface="Work Sans Regular"/>
              </a:defRPr>
            </a:lvl8pPr>
            <a:lvl9pPr lvl="8" algn="ctr">
              <a:spcBef>
                <a:spcPts val="0"/>
              </a:spcBef>
              <a:spcAft>
                <a:spcPts val="0"/>
              </a:spcAft>
              <a:buClr>
                <a:schemeClr val="lt1"/>
              </a:buClr>
              <a:buSzPts val="3000"/>
              <a:buFont typeface="Work Sans Regular"/>
              <a:buNone/>
              <a:defRPr sz="3000">
                <a:solidFill>
                  <a:schemeClr val="lt1"/>
                </a:solidFill>
                <a:latin typeface="Work Sans Regular"/>
                <a:ea typeface="Work Sans Regular"/>
                <a:cs typeface="Work Sans Regular"/>
                <a:sym typeface="Work Sans Regul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6" r:id="rId4"/>
    <p:sldLayoutId id="2147483657" r:id="rId5"/>
    <p:sldLayoutId id="2147483666" r:id="rId6"/>
    <p:sldLayoutId id="2147483675" r:id="rId7"/>
    <p:sldLayoutId id="2147483680" r:id="rId8"/>
    <p:sldLayoutId id="2147483681" r:id="rId9"/>
    <p:sldLayoutId id="2147483685" r:id="rId10"/>
    <p:sldLayoutId id="2147483686"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36" name="Google Shape;236;p3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727;p67"/>
          <p:cNvSpPr/>
          <p:nvPr/>
        </p:nvSpPr>
        <p:spPr>
          <a:xfrm>
            <a:off x="802658" y="252057"/>
            <a:ext cx="8022028" cy="663697"/>
          </a:xfrm>
          <a:prstGeom prst="roundRect">
            <a:avLst>
              <a:gd name="adj" fmla="val 18609"/>
            </a:avLst>
          </a:pr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 name="Google Shape;727;p67"/>
          <p:cNvSpPr/>
          <p:nvPr/>
        </p:nvSpPr>
        <p:spPr>
          <a:xfrm>
            <a:off x="4408960" y="3483778"/>
            <a:ext cx="3812497" cy="1354514"/>
          </a:xfrm>
          <a:prstGeom prst="roundRect">
            <a:avLst>
              <a:gd name="adj" fmla="val 18609"/>
            </a:avLst>
          </a:pr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 name="Google Shape;727;p67"/>
          <p:cNvSpPr/>
          <p:nvPr/>
        </p:nvSpPr>
        <p:spPr>
          <a:xfrm>
            <a:off x="404363" y="1779393"/>
            <a:ext cx="3630608" cy="3039881"/>
          </a:xfrm>
          <a:prstGeom prst="roundRect">
            <a:avLst>
              <a:gd name="adj" fmla="val 18609"/>
            </a:avLst>
          </a:pr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 name="Title 2"/>
          <p:cNvSpPr>
            <a:spLocks noGrp="1"/>
          </p:cNvSpPr>
          <p:nvPr>
            <p:ph type="title"/>
          </p:nvPr>
        </p:nvSpPr>
        <p:spPr>
          <a:xfrm>
            <a:off x="565336" y="285722"/>
            <a:ext cx="8382370" cy="562701"/>
          </a:xfrm>
        </p:spPr>
        <p:txBody>
          <a:bodyPr/>
          <a:lstStyle/>
          <a:p>
            <a:pPr algn="ctr"/>
            <a:r>
              <a:rPr lang="tr-TR" sz="3200" dirty="0" smtClean="0">
                <a:latin typeface="Book Antiqua" panose="02040602050305030304" pitchFamily="18" charset="0"/>
              </a:rPr>
              <a:t>Sistem Analizi </a:t>
            </a:r>
            <a:r>
              <a:rPr lang="tr-TR" sz="3200" dirty="0" smtClean="0">
                <a:latin typeface="Book Antiqua" panose="02040602050305030304" pitchFamily="18" charset="0"/>
              </a:rPr>
              <a:t>Ve Tasarımı Dönem Projesi</a:t>
            </a:r>
            <a:endParaRPr lang="en-US" sz="3200" dirty="0">
              <a:latin typeface="Book Antiqua" panose="02040602050305030304" pitchFamily="18" charset="0"/>
            </a:endParaRPr>
          </a:p>
        </p:txBody>
      </p:sp>
      <p:sp>
        <p:nvSpPr>
          <p:cNvPr id="6" name="Title 2"/>
          <p:cNvSpPr txBox="1">
            <a:spLocks/>
          </p:cNvSpPr>
          <p:nvPr/>
        </p:nvSpPr>
        <p:spPr>
          <a:xfrm>
            <a:off x="585263" y="1914055"/>
            <a:ext cx="3303662" cy="273979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200"/>
              <a:buFont typeface="Work Sans Regular"/>
              <a:buNone/>
              <a:defRPr sz="3000" b="0" i="0" u="none" strike="noStrike" cap="none">
                <a:solidFill>
                  <a:schemeClr val="lt1"/>
                </a:solidFill>
                <a:latin typeface="Work Sans Regular"/>
                <a:ea typeface="Work Sans Regular"/>
                <a:cs typeface="Work Sans Regular"/>
                <a:sym typeface="Work Sans Regular"/>
              </a:defRPr>
            </a:lvl1pPr>
            <a:lvl2pPr marR="0" lvl="1"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2pPr>
            <a:lvl3pPr marR="0" lvl="2"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3pPr>
            <a:lvl4pPr marR="0" lvl="3"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4pPr>
            <a:lvl5pPr marR="0" lvl="4"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5pPr>
            <a:lvl6pPr marR="0" lvl="5"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6pPr>
            <a:lvl7pPr marR="0" lvl="6"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7pPr>
            <a:lvl8pPr marR="0" lvl="7"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8pPr>
            <a:lvl9pPr marR="0" lvl="8"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9pPr>
          </a:lstStyle>
          <a:p>
            <a:pPr marL="457200" indent="-457200">
              <a:lnSpc>
                <a:spcPct val="150000"/>
              </a:lnSpc>
              <a:buFont typeface="Arial" panose="020B0604020202020204" pitchFamily="34" charset="0"/>
              <a:buChar char="•"/>
            </a:pPr>
            <a:r>
              <a:rPr lang="tr-TR" sz="2400" dirty="0" smtClean="0">
                <a:latin typeface="Book Antiqua" panose="02040602050305030304" pitchFamily="18" charset="0"/>
              </a:rPr>
              <a:t>Sena Alay</a:t>
            </a:r>
          </a:p>
          <a:p>
            <a:pPr marL="457200" indent="-457200">
              <a:lnSpc>
                <a:spcPct val="150000"/>
              </a:lnSpc>
              <a:buFont typeface="Arial" panose="020B0604020202020204" pitchFamily="34" charset="0"/>
              <a:buChar char="•"/>
            </a:pPr>
            <a:r>
              <a:rPr lang="tr-TR" sz="2400" dirty="0">
                <a:latin typeface="Book Antiqua" panose="02040602050305030304" pitchFamily="18" charset="0"/>
              </a:rPr>
              <a:t>Güneşsu </a:t>
            </a:r>
            <a:r>
              <a:rPr lang="tr-TR" sz="2400" dirty="0" smtClean="0">
                <a:latin typeface="Book Antiqua" panose="02040602050305030304" pitchFamily="18" charset="0"/>
              </a:rPr>
              <a:t>Açık</a:t>
            </a:r>
          </a:p>
          <a:p>
            <a:pPr marL="457200" indent="-457200">
              <a:lnSpc>
                <a:spcPct val="150000"/>
              </a:lnSpc>
              <a:buFont typeface="Arial" panose="020B0604020202020204" pitchFamily="34" charset="0"/>
              <a:buChar char="•"/>
            </a:pPr>
            <a:r>
              <a:rPr lang="tr-TR" sz="2400" dirty="0">
                <a:latin typeface="Book Antiqua" panose="02040602050305030304" pitchFamily="18" charset="0"/>
              </a:rPr>
              <a:t>Emir Efe </a:t>
            </a:r>
            <a:r>
              <a:rPr lang="tr-TR" sz="2400" dirty="0" smtClean="0">
                <a:latin typeface="Book Antiqua" panose="02040602050305030304" pitchFamily="18" charset="0"/>
              </a:rPr>
              <a:t>Kum</a:t>
            </a:r>
          </a:p>
          <a:p>
            <a:pPr marL="457200" indent="-457200">
              <a:lnSpc>
                <a:spcPct val="150000"/>
              </a:lnSpc>
              <a:buFont typeface="Arial" panose="020B0604020202020204" pitchFamily="34" charset="0"/>
              <a:buChar char="•"/>
            </a:pPr>
            <a:r>
              <a:rPr lang="tr-TR" sz="2400" dirty="0" smtClean="0">
                <a:latin typeface="Book Antiqua" panose="02040602050305030304" pitchFamily="18" charset="0"/>
              </a:rPr>
              <a:t>Zeynep Turgut</a:t>
            </a:r>
          </a:p>
          <a:p>
            <a:pPr marL="457200" indent="-457200">
              <a:lnSpc>
                <a:spcPct val="150000"/>
              </a:lnSpc>
              <a:buFont typeface="Arial" panose="020B0604020202020204" pitchFamily="34" charset="0"/>
              <a:buChar char="•"/>
            </a:pPr>
            <a:r>
              <a:rPr lang="tr-TR" sz="2400" dirty="0" smtClean="0">
                <a:latin typeface="Book Antiqua" panose="02040602050305030304" pitchFamily="18" charset="0"/>
              </a:rPr>
              <a:t>Muhlis Emir Tiryaki</a:t>
            </a:r>
          </a:p>
        </p:txBody>
      </p:sp>
      <p:sp>
        <p:nvSpPr>
          <p:cNvPr id="7" name="Title 2"/>
          <p:cNvSpPr txBox="1">
            <a:spLocks/>
          </p:cNvSpPr>
          <p:nvPr/>
        </p:nvSpPr>
        <p:spPr>
          <a:xfrm>
            <a:off x="4408960" y="3551109"/>
            <a:ext cx="3812498" cy="11027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200"/>
              <a:buFont typeface="Work Sans Regular"/>
              <a:buNone/>
              <a:defRPr sz="3000" b="0" i="0" u="none" strike="noStrike" cap="none">
                <a:solidFill>
                  <a:schemeClr val="lt1"/>
                </a:solidFill>
                <a:latin typeface="Work Sans Regular"/>
                <a:ea typeface="Work Sans Regular"/>
                <a:cs typeface="Work Sans Regular"/>
                <a:sym typeface="Work Sans Regular"/>
              </a:defRPr>
            </a:lvl1pPr>
            <a:lvl2pPr marR="0" lvl="1"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2pPr>
            <a:lvl3pPr marR="0" lvl="2"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3pPr>
            <a:lvl4pPr marR="0" lvl="3"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4pPr>
            <a:lvl5pPr marR="0" lvl="4"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5pPr>
            <a:lvl6pPr marR="0" lvl="5"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6pPr>
            <a:lvl7pPr marR="0" lvl="6"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7pPr>
            <a:lvl8pPr marR="0" lvl="7"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8pPr>
            <a:lvl9pPr marR="0" lvl="8" algn="ctr" rtl="0">
              <a:lnSpc>
                <a:spcPct val="100000"/>
              </a:lnSpc>
              <a:spcBef>
                <a:spcPts val="0"/>
              </a:spcBef>
              <a:spcAft>
                <a:spcPts val="0"/>
              </a:spcAft>
              <a:buClr>
                <a:schemeClr val="lt1"/>
              </a:buClr>
              <a:buSzPts val="2500"/>
              <a:buFont typeface="Work Sans Regular"/>
              <a:buNone/>
              <a:defRPr sz="2500" b="0" i="0" u="none" strike="noStrike" cap="none">
                <a:solidFill>
                  <a:schemeClr val="lt1"/>
                </a:solidFill>
                <a:latin typeface="Work Sans Regular"/>
                <a:ea typeface="Work Sans Regular"/>
                <a:cs typeface="Work Sans Regular"/>
                <a:sym typeface="Work Sans Regular"/>
              </a:defRPr>
            </a:lvl9pPr>
          </a:lstStyle>
          <a:p>
            <a:pPr algn="ctr"/>
            <a:r>
              <a:rPr lang="tr-TR" sz="3200" dirty="0" smtClean="0">
                <a:latin typeface="Book Antiqua" panose="02040602050305030304" pitchFamily="18" charset="0"/>
              </a:rPr>
              <a:t> ZEGESA Restoran Bilgi Sistemi Projesi</a:t>
            </a:r>
            <a:endParaRPr lang="en-US" sz="3200" dirty="0">
              <a:latin typeface="Book Antiqua" panose="0204060205030503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8959" y="1012113"/>
            <a:ext cx="2276215" cy="2316249"/>
          </a:xfrm>
          <a:prstGeom prst="roundRect">
            <a:avLst>
              <a:gd name="adj" fmla="val 28323"/>
            </a:avLst>
          </a:prstGeom>
          <a:solidFill>
            <a:srgbClr val="7F7F7F"/>
          </a:solidFill>
        </p:spPr>
      </p:pic>
    </p:spTree>
    <p:extLst>
      <p:ext uri="{BB962C8B-B14F-4D97-AF65-F5344CB8AC3E}">
        <p14:creationId xmlns:p14="http://schemas.microsoft.com/office/powerpoint/2010/main" val="3880217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94641" y="3387583"/>
            <a:ext cx="6989239" cy="1014380"/>
          </a:xfrm>
          <a:prstGeom prst="rect">
            <a:avLst/>
          </a:prstGeom>
        </p:spPr>
        <p:txBody>
          <a:bodyPr wrap="square">
            <a:spAutoFit/>
          </a:bodyPr>
          <a:lstStyle/>
          <a:p>
            <a:pPr>
              <a:lnSpc>
                <a:spcPct val="107000"/>
              </a:lnSpc>
              <a:spcAft>
                <a:spcPts val="800"/>
              </a:spcAft>
            </a:pPr>
            <a:r>
              <a:rPr lang="tr-TR" dirty="0" smtClean="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Bilgisayar </a:t>
            </a:r>
            <a:r>
              <a:rPr lang="tr-TR"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destekli sipariş takip sistemi projesi yönetimin isteği ve desteği doğrultusunda gerçekleştirilmekle </a:t>
            </a:r>
            <a:r>
              <a:rPr lang="tr-TR" dirty="0" smtClean="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beraber, </a:t>
            </a:r>
            <a:r>
              <a:rPr lang="tr-TR"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yönetim tarafında kolaylık sağlamak amacıyla </a:t>
            </a:r>
            <a:r>
              <a:rPr lang="tr-TR" dirty="0" smtClean="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planlanmış </a:t>
            </a:r>
            <a:r>
              <a:rPr lang="tr-TR"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bir projedir. Dolayısıyla yönetimsel bir sorun yaşamamak projenin ana amaçlarından </a:t>
            </a:r>
            <a:r>
              <a:rPr lang="tr-TR" dirty="0" smtClean="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birisidir</a:t>
            </a:r>
            <a:r>
              <a:rPr lang="tr-TR"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 Ve böyle bir sorun beklenmemektedir.</a:t>
            </a:r>
            <a:endParaRPr lang="en-US" sz="1100" dirty="0">
              <a:solidFill>
                <a:schemeClr val="bg1">
                  <a:lumMod val="95000"/>
                </a:schemeClr>
              </a:solidFill>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3103290" y="2760848"/>
            <a:ext cx="2659702" cy="408958"/>
          </a:xfrm>
          <a:prstGeom prst="rect">
            <a:avLst/>
          </a:prstGeom>
        </p:spPr>
        <p:txBody>
          <a:bodyPr wrap="none">
            <a:spAutoFit/>
          </a:bodyPr>
          <a:lstStyle/>
          <a:p>
            <a:pPr lvl="0">
              <a:lnSpc>
                <a:spcPct val="107000"/>
              </a:lnSpc>
              <a:spcAft>
                <a:spcPts val="800"/>
              </a:spcAft>
            </a:pPr>
            <a:r>
              <a:rPr lang="tr-TR" sz="2000" b="1" dirty="0" smtClean="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Yönetim </a:t>
            </a:r>
            <a:r>
              <a:rPr lang="tr-TR" sz="2000" b="1"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Fizibilitesi:</a:t>
            </a:r>
            <a:endParaRPr lang="en-US" sz="1600"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grpSp>
        <p:nvGrpSpPr>
          <p:cNvPr id="8" name="Google Shape;6543;p87"/>
          <p:cNvGrpSpPr/>
          <p:nvPr/>
        </p:nvGrpSpPr>
        <p:grpSpPr>
          <a:xfrm>
            <a:off x="2118723" y="2716366"/>
            <a:ext cx="501882" cy="497922"/>
            <a:chOff x="3133425" y="3955025"/>
            <a:chExt cx="297750" cy="295400"/>
          </a:xfrm>
          <a:solidFill>
            <a:srgbClr val="6B054E"/>
          </a:solidFill>
        </p:grpSpPr>
        <p:sp>
          <p:nvSpPr>
            <p:cNvPr id="9" name="Google Shape;6544;p87"/>
            <p:cNvSpPr/>
            <p:nvPr/>
          </p:nvSpPr>
          <p:spPr>
            <a:xfrm>
              <a:off x="3133425" y="4058225"/>
              <a:ext cx="297750" cy="192200"/>
            </a:xfrm>
            <a:custGeom>
              <a:avLst/>
              <a:gdLst/>
              <a:ahLst/>
              <a:cxnLst/>
              <a:rect l="l" t="t" r="r" b="b"/>
              <a:pathLst>
                <a:path w="11910" h="7688" extrusionOk="0">
                  <a:moveTo>
                    <a:pt x="5923" y="0"/>
                  </a:moveTo>
                  <a:cubicBezTo>
                    <a:pt x="5325" y="0"/>
                    <a:pt x="4821" y="347"/>
                    <a:pt x="4631" y="914"/>
                  </a:cubicBezTo>
                  <a:cubicBezTo>
                    <a:pt x="4505" y="1166"/>
                    <a:pt x="4505" y="1449"/>
                    <a:pt x="4568" y="1764"/>
                  </a:cubicBezTo>
                  <a:cubicBezTo>
                    <a:pt x="4884" y="1922"/>
                    <a:pt x="5199" y="2016"/>
                    <a:pt x="5577" y="2048"/>
                  </a:cubicBezTo>
                  <a:lnTo>
                    <a:pt x="5577" y="2741"/>
                  </a:lnTo>
                  <a:lnTo>
                    <a:pt x="2458" y="2741"/>
                  </a:lnTo>
                  <a:cubicBezTo>
                    <a:pt x="1859" y="2741"/>
                    <a:pt x="1418" y="3214"/>
                    <a:pt x="1418" y="3781"/>
                  </a:cubicBezTo>
                  <a:lnTo>
                    <a:pt x="1418" y="4190"/>
                  </a:lnTo>
                  <a:cubicBezTo>
                    <a:pt x="630" y="4316"/>
                    <a:pt x="0" y="5041"/>
                    <a:pt x="0" y="5891"/>
                  </a:cubicBezTo>
                  <a:cubicBezTo>
                    <a:pt x="0" y="6837"/>
                    <a:pt x="788" y="7687"/>
                    <a:pt x="1765" y="7687"/>
                  </a:cubicBezTo>
                  <a:cubicBezTo>
                    <a:pt x="2710" y="7687"/>
                    <a:pt x="3497" y="6900"/>
                    <a:pt x="3497" y="5891"/>
                  </a:cubicBezTo>
                  <a:cubicBezTo>
                    <a:pt x="3497" y="5072"/>
                    <a:pt x="2930" y="4316"/>
                    <a:pt x="2143" y="4190"/>
                  </a:cubicBezTo>
                  <a:lnTo>
                    <a:pt x="2143" y="3781"/>
                  </a:lnTo>
                  <a:cubicBezTo>
                    <a:pt x="2143" y="3592"/>
                    <a:pt x="2300" y="3434"/>
                    <a:pt x="2489" y="3434"/>
                  </a:cubicBezTo>
                  <a:lnTo>
                    <a:pt x="5608" y="3434"/>
                  </a:lnTo>
                  <a:lnTo>
                    <a:pt x="5608" y="4127"/>
                  </a:lnTo>
                  <a:cubicBezTo>
                    <a:pt x="4821" y="4285"/>
                    <a:pt x="4222" y="5009"/>
                    <a:pt x="4222" y="5860"/>
                  </a:cubicBezTo>
                  <a:cubicBezTo>
                    <a:pt x="4222" y="6805"/>
                    <a:pt x="5010" y="7656"/>
                    <a:pt x="5955" y="7656"/>
                  </a:cubicBezTo>
                  <a:cubicBezTo>
                    <a:pt x="6900" y="7656"/>
                    <a:pt x="7687" y="6868"/>
                    <a:pt x="7687" y="5860"/>
                  </a:cubicBezTo>
                  <a:cubicBezTo>
                    <a:pt x="7687" y="5041"/>
                    <a:pt x="7089" y="4285"/>
                    <a:pt x="6301" y="4127"/>
                  </a:cubicBezTo>
                  <a:lnTo>
                    <a:pt x="6301" y="3434"/>
                  </a:lnTo>
                  <a:lnTo>
                    <a:pt x="9452" y="3434"/>
                  </a:lnTo>
                  <a:cubicBezTo>
                    <a:pt x="9641" y="3434"/>
                    <a:pt x="9798" y="3592"/>
                    <a:pt x="9798" y="3781"/>
                  </a:cubicBezTo>
                  <a:lnTo>
                    <a:pt x="9798" y="4190"/>
                  </a:lnTo>
                  <a:cubicBezTo>
                    <a:pt x="9011" y="4316"/>
                    <a:pt x="8444" y="5041"/>
                    <a:pt x="8444" y="5891"/>
                  </a:cubicBezTo>
                  <a:cubicBezTo>
                    <a:pt x="8444" y="6837"/>
                    <a:pt x="9231" y="7687"/>
                    <a:pt x="10176" y="7687"/>
                  </a:cubicBezTo>
                  <a:cubicBezTo>
                    <a:pt x="11121" y="7687"/>
                    <a:pt x="11909" y="6900"/>
                    <a:pt x="11909" y="5891"/>
                  </a:cubicBezTo>
                  <a:cubicBezTo>
                    <a:pt x="11783" y="5135"/>
                    <a:pt x="11185" y="4379"/>
                    <a:pt x="10397" y="4222"/>
                  </a:cubicBezTo>
                  <a:lnTo>
                    <a:pt x="10397" y="3812"/>
                  </a:lnTo>
                  <a:cubicBezTo>
                    <a:pt x="10397" y="3245"/>
                    <a:pt x="9924" y="2804"/>
                    <a:pt x="9389" y="2804"/>
                  </a:cubicBezTo>
                  <a:lnTo>
                    <a:pt x="6238" y="2804"/>
                  </a:lnTo>
                  <a:lnTo>
                    <a:pt x="6238" y="2079"/>
                  </a:lnTo>
                  <a:cubicBezTo>
                    <a:pt x="6585" y="2048"/>
                    <a:pt x="6900" y="1922"/>
                    <a:pt x="7215" y="1827"/>
                  </a:cubicBezTo>
                  <a:cubicBezTo>
                    <a:pt x="7341" y="1418"/>
                    <a:pt x="7246" y="977"/>
                    <a:pt x="7057" y="630"/>
                  </a:cubicBezTo>
                  <a:cubicBezTo>
                    <a:pt x="6774" y="221"/>
                    <a:pt x="6396" y="0"/>
                    <a:pt x="5923"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10" name="Google Shape;6545;p87"/>
            <p:cNvSpPr/>
            <p:nvPr/>
          </p:nvSpPr>
          <p:spPr>
            <a:xfrm>
              <a:off x="3263375" y="4007025"/>
              <a:ext cx="35475" cy="35450"/>
            </a:xfrm>
            <a:custGeom>
              <a:avLst/>
              <a:gdLst/>
              <a:ahLst/>
              <a:cxnLst/>
              <a:rect l="l" t="t" r="r" b="b"/>
              <a:pathLst>
                <a:path w="1419" h="1418" extrusionOk="0">
                  <a:moveTo>
                    <a:pt x="725" y="0"/>
                  </a:moveTo>
                  <a:cubicBezTo>
                    <a:pt x="284" y="0"/>
                    <a:pt x="1" y="315"/>
                    <a:pt x="1" y="725"/>
                  </a:cubicBezTo>
                  <a:cubicBezTo>
                    <a:pt x="1" y="1103"/>
                    <a:pt x="316" y="1418"/>
                    <a:pt x="725" y="1418"/>
                  </a:cubicBezTo>
                  <a:cubicBezTo>
                    <a:pt x="1103" y="1418"/>
                    <a:pt x="1418" y="1103"/>
                    <a:pt x="1418" y="725"/>
                  </a:cubicBezTo>
                  <a:cubicBezTo>
                    <a:pt x="1418" y="315"/>
                    <a:pt x="1103" y="0"/>
                    <a:pt x="725"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11" name="Google Shape;6546;p87"/>
            <p:cNvSpPr/>
            <p:nvPr/>
          </p:nvSpPr>
          <p:spPr>
            <a:xfrm>
              <a:off x="3203525" y="3955025"/>
              <a:ext cx="155175" cy="135500"/>
            </a:xfrm>
            <a:custGeom>
              <a:avLst/>
              <a:gdLst/>
              <a:ahLst/>
              <a:cxnLst/>
              <a:rect l="l" t="t" r="r" b="b"/>
              <a:pathLst>
                <a:path w="6207" h="5420" extrusionOk="0">
                  <a:moveTo>
                    <a:pt x="3119" y="1"/>
                  </a:moveTo>
                  <a:cubicBezTo>
                    <a:pt x="1386" y="1"/>
                    <a:pt x="0" y="1387"/>
                    <a:pt x="0" y="3120"/>
                  </a:cubicBezTo>
                  <a:cubicBezTo>
                    <a:pt x="0" y="4002"/>
                    <a:pt x="410" y="4853"/>
                    <a:pt x="1071" y="5420"/>
                  </a:cubicBezTo>
                  <a:cubicBezTo>
                    <a:pt x="1071" y="5231"/>
                    <a:pt x="1103" y="5042"/>
                    <a:pt x="1197" y="4853"/>
                  </a:cubicBezTo>
                  <a:cubicBezTo>
                    <a:pt x="1323" y="4380"/>
                    <a:pt x="1701" y="3971"/>
                    <a:pt x="2111" y="3750"/>
                  </a:cubicBezTo>
                  <a:cubicBezTo>
                    <a:pt x="1890" y="3498"/>
                    <a:pt x="1733" y="3151"/>
                    <a:pt x="1733" y="2805"/>
                  </a:cubicBezTo>
                  <a:cubicBezTo>
                    <a:pt x="1733" y="2049"/>
                    <a:pt x="2363" y="1419"/>
                    <a:pt x="3119" y="1419"/>
                  </a:cubicBezTo>
                  <a:cubicBezTo>
                    <a:pt x="3844" y="1419"/>
                    <a:pt x="4474" y="2049"/>
                    <a:pt x="4474" y="2805"/>
                  </a:cubicBezTo>
                  <a:cubicBezTo>
                    <a:pt x="4474" y="3151"/>
                    <a:pt x="4348" y="3498"/>
                    <a:pt x="4096" y="3750"/>
                  </a:cubicBezTo>
                  <a:cubicBezTo>
                    <a:pt x="4379" y="3876"/>
                    <a:pt x="4600" y="4097"/>
                    <a:pt x="4789" y="4380"/>
                  </a:cubicBezTo>
                  <a:cubicBezTo>
                    <a:pt x="5009" y="4695"/>
                    <a:pt x="5135" y="5042"/>
                    <a:pt x="5167" y="5420"/>
                  </a:cubicBezTo>
                  <a:cubicBezTo>
                    <a:pt x="5797" y="4853"/>
                    <a:pt x="6207" y="4065"/>
                    <a:pt x="6207" y="3120"/>
                  </a:cubicBezTo>
                  <a:cubicBezTo>
                    <a:pt x="6207" y="1387"/>
                    <a:pt x="4852" y="1"/>
                    <a:pt x="3119"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grpSp>
      <p:sp>
        <p:nvSpPr>
          <p:cNvPr id="13" name="Rectangle 12"/>
          <p:cNvSpPr/>
          <p:nvPr/>
        </p:nvSpPr>
        <p:spPr>
          <a:xfrm>
            <a:off x="2012404" y="1150971"/>
            <a:ext cx="5693839" cy="1014380"/>
          </a:xfrm>
          <a:prstGeom prst="rect">
            <a:avLst/>
          </a:prstGeom>
        </p:spPr>
        <p:txBody>
          <a:bodyPr wrap="square">
            <a:spAutoFit/>
          </a:bodyPr>
          <a:lstStyle/>
          <a:p>
            <a:pPr>
              <a:lnSpc>
                <a:spcPct val="107000"/>
              </a:lnSpc>
              <a:spcAft>
                <a:spcPts val="800"/>
              </a:spcAft>
            </a:pPr>
            <a:r>
              <a:rPr lang="tr-TR" dirty="0" smtClean="0">
                <a:solidFill>
                  <a:schemeClr val="accent5">
                    <a:lumMod val="95000"/>
                  </a:schemeClr>
                </a:solidFill>
                <a:latin typeface="Book Antiqua" panose="02040602050305030304" pitchFamily="18" charset="0"/>
                <a:ea typeface="Calibri" panose="020F0502020204030204" pitchFamily="34" charset="0"/>
                <a:cs typeface="Times New Roman" panose="02020603050405020304" pitchFamily="18" charset="0"/>
              </a:rPr>
              <a:t>Kişilerin </a:t>
            </a:r>
            <a:r>
              <a:rPr lang="tr-TR" dirty="0">
                <a:solidFill>
                  <a:schemeClr val="accent5">
                    <a:lumMod val="95000"/>
                  </a:schemeClr>
                </a:solidFill>
                <a:latin typeface="Book Antiqua" panose="02040602050305030304" pitchFamily="18" charset="0"/>
                <a:ea typeface="Calibri" panose="020F0502020204030204" pitchFamily="34" charset="0"/>
                <a:cs typeface="Times New Roman" panose="02020603050405020304" pitchFamily="18" charset="0"/>
              </a:rPr>
              <a:t>herhangi bir kişisel veri girişi yapması zorunluluğu mecbur tutulmamakla beraber rezervasyon yapmak isteyen müşterilerden herhangi bir isim istenmektedir. Bu veriler de KVKK gereği koruma altında olup üçüncü kişilerle paylaşılmayacaktır.</a:t>
            </a:r>
            <a:endParaRPr lang="en-US" sz="1100" dirty="0">
              <a:solidFill>
                <a:schemeClr val="accent5">
                  <a:lumMod val="95000"/>
                </a:schemeClr>
              </a:solidFill>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4" name="Rectangle 13"/>
          <p:cNvSpPr/>
          <p:nvPr/>
        </p:nvSpPr>
        <p:spPr>
          <a:xfrm>
            <a:off x="3033991" y="541417"/>
            <a:ext cx="2366890" cy="421654"/>
          </a:xfrm>
          <a:prstGeom prst="rect">
            <a:avLst/>
          </a:prstGeom>
        </p:spPr>
        <p:txBody>
          <a:bodyPr wrap="square">
            <a:spAutoFit/>
          </a:bodyPr>
          <a:lstStyle/>
          <a:p>
            <a:pPr>
              <a:lnSpc>
                <a:spcPct val="107000"/>
              </a:lnSpc>
              <a:spcAft>
                <a:spcPts val="800"/>
              </a:spcAft>
            </a:pPr>
            <a:r>
              <a:rPr lang="tr-TR" sz="2000" b="1" dirty="0" smtClean="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rPr>
              <a:t>Yasal Fizibilite</a:t>
            </a:r>
            <a:endParaRPr lang="en-US" sz="1800" dirty="0">
              <a:solidFill>
                <a:schemeClr val="accent4">
                  <a:lumMod val="95000"/>
                </a:schemeClr>
              </a:solidFill>
              <a:effectLst/>
              <a:latin typeface="Book Antiqua" panose="02040602050305030304" pitchFamily="18" charset="0"/>
              <a:ea typeface="Calibri" panose="020F0502020204030204" pitchFamily="34" charset="0"/>
              <a:cs typeface="Times New Roman" panose="02020603050405020304" pitchFamily="18" charset="0"/>
            </a:endParaRPr>
          </a:p>
        </p:txBody>
      </p:sp>
      <p:grpSp>
        <p:nvGrpSpPr>
          <p:cNvPr id="15" name="Google Shape;6367;p87"/>
          <p:cNvGrpSpPr/>
          <p:nvPr/>
        </p:nvGrpSpPr>
        <p:grpSpPr>
          <a:xfrm>
            <a:off x="1488632" y="433604"/>
            <a:ext cx="528969" cy="524102"/>
            <a:chOff x="-63679950" y="4093450"/>
            <a:chExt cx="320600" cy="317650"/>
          </a:xfrm>
          <a:solidFill>
            <a:srgbClr val="6B054E"/>
          </a:solidFill>
        </p:grpSpPr>
        <p:sp>
          <p:nvSpPr>
            <p:cNvPr id="16" name="Google Shape;6368;p87"/>
            <p:cNvSpPr/>
            <p:nvPr/>
          </p:nvSpPr>
          <p:spPr>
            <a:xfrm>
              <a:off x="-63595650" y="4093450"/>
              <a:ext cx="236300" cy="230425"/>
            </a:xfrm>
            <a:custGeom>
              <a:avLst/>
              <a:gdLst/>
              <a:ahLst/>
              <a:cxnLst/>
              <a:rect l="l" t="t" r="r" b="b"/>
              <a:pathLst>
                <a:path w="9452" h="9217" extrusionOk="0">
                  <a:moveTo>
                    <a:pt x="3387" y="836"/>
                  </a:moveTo>
                  <a:cubicBezTo>
                    <a:pt x="3497" y="836"/>
                    <a:pt x="3607" y="875"/>
                    <a:pt x="3686" y="954"/>
                  </a:cubicBezTo>
                  <a:cubicBezTo>
                    <a:pt x="3844" y="1111"/>
                    <a:pt x="3844" y="1395"/>
                    <a:pt x="3686" y="1553"/>
                  </a:cubicBezTo>
                  <a:lnTo>
                    <a:pt x="1638" y="3600"/>
                  </a:lnTo>
                  <a:cubicBezTo>
                    <a:pt x="1560" y="3679"/>
                    <a:pt x="1449" y="3718"/>
                    <a:pt x="1339" y="3718"/>
                  </a:cubicBezTo>
                  <a:cubicBezTo>
                    <a:pt x="1229" y="3718"/>
                    <a:pt x="1118" y="3679"/>
                    <a:pt x="1040" y="3600"/>
                  </a:cubicBezTo>
                  <a:cubicBezTo>
                    <a:pt x="882" y="3443"/>
                    <a:pt x="882" y="3159"/>
                    <a:pt x="1040" y="3002"/>
                  </a:cubicBezTo>
                  <a:lnTo>
                    <a:pt x="3088" y="954"/>
                  </a:lnTo>
                  <a:cubicBezTo>
                    <a:pt x="3166" y="875"/>
                    <a:pt x="3277" y="836"/>
                    <a:pt x="3387" y="836"/>
                  </a:cubicBezTo>
                  <a:close/>
                  <a:moveTo>
                    <a:pt x="8081" y="5530"/>
                  </a:moveTo>
                  <a:cubicBezTo>
                    <a:pt x="8191" y="5530"/>
                    <a:pt x="8302" y="5569"/>
                    <a:pt x="8380" y="5648"/>
                  </a:cubicBezTo>
                  <a:cubicBezTo>
                    <a:pt x="8538" y="5806"/>
                    <a:pt x="8538" y="6089"/>
                    <a:pt x="8380" y="6247"/>
                  </a:cubicBezTo>
                  <a:lnTo>
                    <a:pt x="6333" y="8295"/>
                  </a:lnTo>
                  <a:cubicBezTo>
                    <a:pt x="6254" y="8358"/>
                    <a:pt x="6143" y="8389"/>
                    <a:pt x="6033" y="8389"/>
                  </a:cubicBezTo>
                  <a:cubicBezTo>
                    <a:pt x="5923" y="8389"/>
                    <a:pt x="5813" y="8358"/>
                    <a:pt x="5734" y="8295"/>
                  </a:cubicBezTo>
                  <a:cubicBezTo>
                    <a:pt x="5576" y="8137"/>
                    <a:pt x="5576" y="7853"/>
                    <a:pt x="5734" y="7696"/>
                  </a:cubicBezTo>
                  <a:lnTo>
                    <a:pt x="7782" y="5648"/>
                  </a:lnTo>
                  <a:cubicBezTo>
                    <a:pt x="7861" y="5569"/>
                    <a:pt x="7971" y="5530"/>
                    <a:pt x="8081" y="5530"/>
                  </a:cubicBezTo>
                  <a:close/>
                  <a:moveTo>
                    <a:pt x="3414" y="1"/>
                  </a:moveTo>
                  <a:cubicBezTo>
                    <a:pt x="3095" y="1"/>
                    <a:pt x="2772" y="119"/>
                    <a:pt x="2520" y="355"/>
                  </a:cubicBezTo>
                  <a:lnTo>
                    <a:pt x="473" y="2403"/>
                  </a:lnTo>
                  <a:cubicBezTo>
                    <a:pt x="0" y="2876"/>
                    <a:pt x="0" y="3663"/>
                    <a:pt x="473" y="4199"/>
                  </a:cubicBezTo>
                  <a:cubicBezTo>
                    <a:pt x="700" y="4406"/>
                    <a:pt x="1008" y="4544"/>
                    <a:pt x="1345" y="4544"/>
                  </a:cubicBezTo>
                  <a:cubicBezTo>
                    <a:pt x="1522" y="4544"/>
                    <a:pt x="1706" y="4506"/>
                    <a:pt x="1890" y="4419"/>
                  </a:cubicBezTo>
                  <a:lnTo>
                    <a:pt x="4915" y="7444"/>
                  </a:lnTo>
                  <a:cubicBezTo>
                    <a:pt x="4663" y="7980"/>
                    <a:pt x="4789" y="8515"/>
                    <a:pt x="5135" y="8862"/>
                  </a:cubicBezTo>
                  <a:cubicBezTo>
                    <a:pt x="5372" y="9098"/>
                    <a:pt x="5687" y="9216"/>
                    <a:pt x="6010" y="9216"/>
                  </a:cubicBezTo>
                  <a:cubicBezTo>
                    <a:pt x="6333" y="9216"/>
                    <a:pt x="6663" y="9098"/>
                    <a:pt x="6931" y="8862"/>
                  </a:cubicBezTo>
                  <a:lnTo>
                    <a:pt x="8979" y="6814"/>
                  </a:lnTo>
                  <a:cubicBezTo>
                    <a:pt x="9452" y="6341"/>
                    <a:pt x="9452" y="5554"/>
                    <a:pt x="8979" y="5050"/>
                  </a:cubicBezTo>
                  <a:cubicBezTo>
                    <a:pt x="8757" y="4828"/>
                    <a:pt x="8445" y="4696"/>
                    <a:pt x="8117" y="4696"/>
                  </a:cubicBezTo>
                  <a:cubicBezTo>
                    <a:pt x="7933" y="4696"/>
                    <a:pt x="7743" y="4738"/>
                    <a:pt x="7561" y="4829"/>
                  </a:cubicBezTo>
                  <a:lnTo>
                    <a:pt x="4505" y="1773"/>
                  </a:lnTo>
                  <a:cubicBezTo>
                    <a:pt x="4757" y="1269"/>
                    <a:pt x="4631" y="733"/>
                    <a:pt x="4285" y="355"/>
                  </a:cubicBezTo>
                  <a:cubicBezTo>
                    <a:pt x="4048" y="119"/>
                    <a:pt x="3733" y="1"/>
                    <a:pt x="3414"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17" name="Google Shape;6369;p87"/>
            <p:cNvSpPr/>
            <p:nvPr/>
          </p:nvSpPr>
          <p:spPr>
            <a:xfrm>
              <a:off x="-63679950" y="4233850"/>
              <a:ext cx="177250" cy="177250"/>
            </a:xfrm>
            <a:custGeom>
              <a:avLst/>
              <a:gdLst/>
              <a:ahLst/>
              <a:cxnLst/>
              <a:rect l="l" t="t" r="r" b="b"/>
              <a:pathLst>
                <a:path w="7090" h="7090" extrusionOk="0">
                  <a:moveTo>
                    <a:pt x="5325" y="1"/>
                  </a:moveTo>
                  <a:lnTo>
                    <a:pt x="4160" y="1166"/>
                  </a:lnTo>
                  <a:cubicBezTo>
                    <a:pt x="4081" y="1088"/>
                    <a:pt x="3971" y="1048"/>
                    <a:pt x="3860" y="1048"/>
                  </a:cubicBezTo>
                  <a:cubicBezTo>
                    <a:pt x="3750" y="1048"/>
                    <a:pt x="3640" y="1088"/>
                    <a:pt x="3561" y="1166"/>
                  </a:cubicBezTo>
                  <a:lnTo>
                    <a:pt x="474" y="4254"/>
                  </a:lnTo>
                  <a:cubicBezTo>
                    <a:pt x="159" y="4569"/>
                    <a:pt x="1" y="4947"/>
                    <a:pt x="1" y="5419"/>
                  </a:cubicBezTo>
                  <a:cubicBezTo>
                    <a:pt x="1" y="5861"/>
                    <a:pt x="159" y="6302"/>
                    <a:pt x="474" y="6617"/>
                  </a:cubicBezTo>
                  <a:cubicBezTo>
                    <a:pt x="789" y="6932"/>
                    <a:pt x="1214" y="7089"/>
                    <a:pt x="1639" y="7089"/>
                  </a:cubicBezTo>
                  <a:cubicBezTo>
                    <a:pt x="2065" y="7089"/>
                    <a:pt x="2490" y="6932"/>
                    <a:pt x="2805" y="6617"/>
                  </a:cubicBezTo>
                  <a:lnTo>
                    <a:pt x="5892" y="3529"/>
                  </a:lnTo>
                  <a:cubicBezTo>
                    <a:pt x="6081" y="3372"/>
                    <a:pt x="6081" y="3088"/>
                    <a:pt x="5924" y="2931"/>
                  </a:cubicBezTo>
                  <a:lnTo>
                    <a:pt x="7090" y="1765"/>
                  </a:lnTo>
                  <a:lnTo>
                    <a:pt x="5325" y="1"/>
                  </a:ln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18" name="Google Shape;6370;p87"/>
            <p:cNvSpPr/>
            <p:nvPr/>
          </p:nvSpPr>
          <p:spPr>
            <a:xfrm>
              <a:off x="-63548400" y="4348850"/>
              <a:ext cx="185900" cy="62250"/>
            </a:xfrm>
            <a:custGeom>
              <a:avLst/>
              <a:gdLst/>
              <a:ahLst/>
              <a:cxnLst/>
              <a:rect l="l" t="t" r="r" b="b"/>
              <a:pathLst>
                <a:path w="7436" h="2490" extrusionOk="0">
                  <a:moveTo>
                    <a:pt x="2048" y="0"/>
                  </a:moveTo>
                  <a:cubicBezTo>
                    <a:pt x="1355" y="0"/>
                    <a:pt x="819" y="536"/>
                    <a:pt x="819" y="1229"/>
                  </a:cubicBezTo>
                  <a:lnTo>
                    <a:pt x="819" y="1639"/>
                  </a:lnTo>
                  <a:lnTo>
                    <a:pt x="410" y="1639"/>
                  </a:lnTo>
                  <a:cubicBezTo>
                    <a:pt x="189" y="1639"/>
                    <a:pt x="0" y="1859"/>
                    <a:pt x="0" y="2048"/>
                  </a:cubicBezTo>
                  <a:cubicBezTo>
                    <a:pt x="0" y="2269"/>
                    <a:pt x="189" y="2489"/>
                    <a:pt x="410" y="2489"/>
                  </a:cubicBezTo>
                  <a:lnTo>
                    <a:pt x="7026" y="2489"/>
                  </a:lnTo>
                  <a:cubicBezTo>
                    <a:pt x="7278" y="2489"/>
                    <a:pt x="7435" y="2269"/>
                    <a:pt x="7435" y="2048"/>
                  </a:cubicBezTo>
                  <a:cubicBezTo>
                    <a:pt x="7435" y="1859"/>
                    <a:pt x="7246" y="1639"/>
                    <a:pt x="6994" y="1639"/>
                  </a:cubicBezTo>
                  <a:lnTo>
                    <a:pt x="6616" y="1639"/>
                  </a:lnTo>
                  <a:lnTo>
                    <a:pt x="6616" y="1229"/>
                  </a:lnTo>
                  <a:cubicBezTo>
                    <a:pt x="6616" y="536"/>
                    <a:pt x="6049" y="0"/>
                    <a:pt x="5356"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grpSp>
    </p:spTree>
    <p:extLst>
      <p:ext uri="{BB962C8B-B14F-4D97-AF65-F5344CB8AC3E}">
        <p14:creationId xmlns:p14="http://schemas.microsoft.com/office/powerpoint/2010/main" val="1973716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A5A5A"/>
        </a:solidFill>
        <a:effectLst/>
      </p:bgPr>
    </p:bg>
    <p:spTree>
      <p:nvGrpSpPr>
        <p:cNvPr id="1" name=""/>
        <p:cNvGrpSpPr/>
        <p:nvPr/>
      </p:nvGrpSpPr>
      <p:grpSpPr>
        <a:xfrm>
          <a:off x="0" y="0"/>
          <a:ext cx="0" cy="0"/>
          <a:chOff x="0" y="0"/>
          <a:chExt cx="0" cy="0"/>
        </a:xfrm>
      </p:grpSpPr>
      <p:grpSp>
        <p:nvGrpSpPr>
          <p:cNvPr id="2" name="Group 1"/>
          <p:cNvGrpSpPr/>
          <p:nvPr/>
        </p:nvGrpSpPr>
        <p:grpSpPr>
          <a:xfrm>
            <a:off x="446821" y="247326"/>
            <a:ext cx="8303417" cy="3329940"/>
            <a:chOff x="740360" y="1069908"/>
            <a:chExt cx="7313980" cy="3768792"/>
          </a:xfrm>
          <a:solidFill>
            <a:srgbClr val="B01893">
              <a:alpha val="34902"/>
            </a:srgbClr>
          </a:solidFill>
        </p:grpSpPr>
        <p:grpSp>
          <p:nvGrpSpPr>
            <p:cNvPr id="3" name="Group 2"/>
            <p:cNvGrpSpPr/>
            <p:nvPr/>
          </p:nvGrpSpPr>
          <p:grpSpPr>
            <a:xfrm>
              <a:off x="4508170" y="1069908"/>
              <a:ext cx="1662254" cy="3752388"/>
              <a:chOff x="2532295" y="1015298"/>
              <a:chExt cx="814623" cy="3387953"/>
            </a:xfrm>
            <a:grpFill/>
          </p:grpSpPr>
          <p:sp>
            <p:nvSpPr>
              <p:cNvPr id="28" name="Google Shape;4575;p82"/>
              <p:cNvSpPr/>
              <p:nvPr/>
            </p:nvSpPr>
            <p:spPr>
              <a:xfrm>
                <a:off x="2532296" y="1510908"/>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tr-TR" sz="1000" dirty="0" smtClean="0">
                    <a:solidFill>
                      <a:schemeClr val="bg1">
                        <a:lumMod val="95000"/>
                      </a:schemeClr>
                    </a:solidFill>
                    <a:latin typeface="Book Antiqua" panose="02040602050305030304" pitchFamily="18" charset="0"/>
                  </a:rPr>
                  <a:t>Web destekli uygulama</a:t>
                </a:r>
              </a:p>
              <a:p>
                <a:pPr marL="0" lvl="0" indent="0" algn="ctr" rtl="0">
                  <a:spcBef>
                    <a:spcPts val="0"/>
                  </a:spcBef>
                  <a:spcAft>
                    <a:spcPts val="0"/>
                  </a:spcAft>
                  <a:buNone/>
                </a:pPr>
                <a:r>
                  <a:rPr lang="tr-TR" sz="1000" dirty="0" smtClean="0">
                    <a:solidFill>
                      <a:schemeClr val="bg1">
                        <a:lumMod val="95000"/>
                      </a:schemeClr>
                    </a:solidFill>
                    <a:latin typeface="Book Antiqua" panose="02040602050305030304" pitchFamily="18" charset="0"/>
                  </a:rPr>
                  <a:t>Python (ajax), Json</a:t>
                </a:r>
                <a:endParaRPr sz="1000" dirty="0">
                  <a:solidFill>
                    <a:schemeClr val="bg1">
                      <a:lumMod val="95000"/>
                    </a:schemeClr>
                  </a:solidFill>
                  <a:latin typeface="Book Antiqua" panose="02040602050305030304" pitchFamily="18" charset="0"/>
                </a:endParaRPr>
              </a:p>
            </p:txBody>
          </p:sp>
          <p:sp>
            <p:nvSpPr>
              <p:cNvPr id="29" name="Google Shape;4574;p82"/>
              <p:cNvSpPr/>
              <p:nvPr/>
            </p:nvSpPr>
            <p:spPr>
              <a:xfrm>
                <a:off x="2532297" y="1015298"/>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tr-TR" b="1" dirty="0" smtClean="0">
                    <a:solidFill>
                      <a:schemeClr val="bg1">
                        <a:lumMod val="95000"/>
                      </a:schemeClr>
                    </a:solidFill>
                    <a:latin typeface="Book Antiqua" panose="02040602050305030304" pitchFamily="18" charset="0"/>
                  </a:rPr>
                  <a:t>Sistem 2</a:t>
                </a:r>
              </a:p>
            </p:txBody>
          </p:sp>
          <p:sp>
            <p:nvSpPr>
              <p:cNvPr id="30" name="Google Shape;4575;p82"/>
              <p:cNvSpPr/>
              <p:nvPr/>
            </p:nvSpPr>
            <p:spPr>
              <a:xfrm>
                <a:off x="2532296" y="2014582"/>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tr-TR" sz="1000" dirty="0" smtClean="0">
                    <a:solidFill>
                      <a:schemeClr val="bg1">
                        <a:lumMod val="95000"/>
                      </a:schemeClr>
                    </a:solidFill>
                    <a:latin typeface="Book Antiqua" panose="02040602050305030304" pitchFamily="18" charset="0"/>
                  </a:rPr>
                  <a:t>$25.000</a:t>
                </a:r>
                <a:endParaRPr sz="1000" dirty="0">
                  <a:solidFill>
                    <a:schemeClr val="bg1">
                      <a:lumMod val="95000"/>
                    </a:schemeClr>
                  </a:solidFill>
                  <a:latin typeface="Book Antiqua" panose="02040602050305030304" pitchFamily="18" charset="0"/>
                </a:endParaRPr>
              </a:p>
            </p:txBody>
          </p:sp>
          <p:sp>
            <p:nvSpPr>
              <p:cNvPr id="31" name="Google Shape;4575;p82"/>
              <p:cNvSpPr/>
              <p:nvPr/>
            </p:nvSpPr>
            <p:spPr>
              <a:xfrm>
                <a:off x="2532295" y="2517368"/>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tr-TR" sz="1000" dirty="0" smtClean="0">
                    <a:solidFill>
                      <a:schemeClr val="bg1">
                        <a:lumMod val="95000"/>
                      </a:schemeClr>
                    </a:solidFill>
                    <a:latin typeface="Book Antiqua" panose="02040602050305030304" pitchFamily="18" charset="0"/>
                  </a:rPr>
                  <a:t>35 gün (-+7)</a:t>
                </a:r>
                <a:endParaRPr sz="1000" dirty="0">
                  <a:solidFill>
                    <a:schemeClr val="bg1">
                      <a:lumMod val="95000"/>
                    </a:schemeClr>
                  </a:solidFill>
                  <a:latin typeface="Book Antiqua" panose="02040602050305030304" pitchFamily="18" charset="0"/>
                </a:endParaRPr>
              </a:p>
            </p:txBody>
          </p:sp>
          <p:sp>
            <p:nvSpPr>
              <p:cNvPr id="32" name="Google Shape;4575;p82"/>
              <p:cNvSpPr/>
              <p:nvPr/>
            </p:nvSpPr>
            <p:spPr>
              <a:xfrm>
                <a:off x="2532295" y="3020154"/>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lvl="0" algn="ctr"/>
                <a:r>
                  <a:rPr lang="en-US" sz="1000" dirty="0" err="1">
                    <a:solidFill>
                      <a:schemeClr val="bg1">
                        <a:lumMod val="95000"/>
                      </a:schemeClr>
                    </a:solidFill>
                    <a:latin typeface="Book Antiqua" panose="02040602050305030304" pitchFamily="18" charset="0"/>
                  </a:rPr>
                  <a:t>Sosyal</a:t>
                </a:r>
                <a:r>
                  <a:rPr lang="en-US" sz="1000" dirty="0">
                    <a:solidFill>
                      <a:schemeClr val="bg1">
                        <a:lumMod val="95000"/>
                      </a:schemeClr>
                    </a:solidFill>
                    <a:latin typeface="Book Antiqua" panose="02040602050305030304" pitchFamily="18" charset="0"/>
                  </a:rPr>
                  <a:t> </a:t>
                </a:r>
                <a:r>
                  <a:rPr lang="en-US" sz="1000" dirty="0" err="1" smtClean="0">
                    <a:solidFill>
                      <a:schemeClr val="bg1">
                        <a:lumMod val="95000"/>
                      </a:schemeClr>
                    </a:solidFill>
                    <a:latin typeface="Book Antiqua" panose="02040602050305030304" pitchFamily="18" charset="0"/>
                  </a:rPr>
                  <a:t>açıdan</a:t>
                </a:r>
                <a:r>
                  <a:rPr lang="tr-TR" sz="1000" dirty="0" smtClean="0">
                    <a:solidFill>
                      <a:schemeClr val="bg1">
                        <a:lumMod val="95000"/>
                      </a:schemeClr>
                    </a:solidFill>
                    <a:latin typeface="Book Antiqua" panose="02040602050305030304" pitchFamily="18" charset="0"/>
                  </a:rPr>
                  <a:t> </a:t>
                </a:r>
                <a:r>
                  <a:rPr lang="en-US" sz="1000" dirty="0" err="1" smtClean="0">
                    <a:solidFill>
                      <a:schemeClr val="bg1">
                        <a:lumMod val="95000"/>
                      </a:schemeClr>
                    </a:solidFill>
                    <a:latin typeface="Book Antiqua" panose="02040602050305030304" pitchFamily="18" charset="0"/>
                  </a:rPr>
                  <a:t>kabul</a:t>
                </a:r>
                <a:r>
                  <a:rPr lang="en-US" sz="1000" dirty="0" smtClean="0">
                    <a:solidFill>
                      <a:schemeClr val="bg1">
                        <a:lumMod val="95000"/>
                      </a:schemeClr>
                    </a:solidFill>
                    <a:latin typeface="Book Antiqua" panose="02040602050305030304" pitchFamily="18" charset="0"/>
                  </a:rPr>
                  <a:t> </a:t>
                </a:r>
                <a:r>
                  <a:rPr lang="en-US" sz="1000" dirty="0" err="1">
                    <a:solidFill>
                      <a:schemeClr val="bg1">
                        <a:lumMod val="95000"/>
                      </a:schemeClr>
                    </a:solidFill>
                    <a:latin typeface="Book Antiqua" panose="02040602050305030304" pitchFamily="18" charset="0"/>
                  </a:rPr>
                  <a:t>edilebilir</a:t>
                </a:r>
                <a:r>
                  <a:rPr lang="en-US" sz="1000" dirty="0" smtClean="0">
                    <a:solidFill>
                      <a:schemeClr val="bg1">
                        <a:lumMod val="95000"/>
                      </a:schemeClr>
                    </a:solidFill>
                    <a:latin typeface="Book Antiqua" panose="02040602050305030304" pitchFamily="18" charset="0"/>
                  </a:rPr>
                  <a:t>.</a:t>
                </a:r>
                <a:endParaRPr sz="1000" dirty="0">
                  <a:solidFill>
                    <a:schemeClr val="bg1">
                      <a:lumMod val="95000"/>
                    </a:schemeClr>
                  </a:solidFill>
                  <a:latin typeface="Book Antiqua" panose="02040602050305030304" pitchFamily="18" charset="0"/>
                </a:endParaRPr>
              </a:p>
            </p:txBody>
          </p:sp>
          <p:sp>
            <p:nvSpPr>
              <p:cNvPr id="33" name="Google Shape;4575;p82"/>
              <p:cNvSpPr/>
              <p:nvPr/>
            </p:nvSpPr>
            <p:spPr>
              <a:xfrm>
                <a:off x="2532295" y="3522940"/>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lvl="0" algn="ctr"/>
                <a:r>
                  <a:rPr lang="en-US" sz="1000" dirty="0" err="1">
                    <a:solidFill>
                      <a:schemeClr val="bg1">
                        <a:lumMod val="95000"/>
                      </a:schemeClr>
                    </a:solidFill>
                    <a:latin typeface="Book Antiqua" panose="02040602050305030304" pitchFamily="18" charset="0"/>
                  </a:rPr>
                  <a:t>Yönetimsel</a:t>
                </a:r>
                <a:r>
                  <a:rPr lang="en-US" sz="1000" dirty="0">
                    <a:solidFill>
                      <a:schemeClr val="bg1">
                        <a:lumMod val="95000"/>
                      </a:schemeClr>
                    </a:solidFill>
                    <a:latin typeface="Book Antiqua" panose="02040602050305030304" pitchFamily="18" charset="0"/>
                  </a:rPr>
                  <a:t> </a:t>
                </a:r>
                <a:r>
                  <a:rPr lang="en-US" sz="1000" dirty="0" err="1">
                    <a:solidFill>
                      <a:schemeClr val="bg1">
                        <a:lumMod val="95000"/>
                      </a:schemeClr>
                    </a:solidFill>
                    <a:latin typeface="Book Antiqua" panose="02040602050305030304" pitchFamily="18" charset="0"/>
                  </a:rPr>
                  <a:t>sıkıntı</a:t>
                </a:r>
                <a:r>
                  <a:rPr lang="en-US" sz="1000" dirty="0">
                    <a:solidFill>
                      <a:schemeClr val="bg1">
                        <a:lumMod val="95000"/>
                      </a:schemeClr>
                    </a:solidFill>
                    <a:latin typeface="Book Antiqua" panose="02040602050305030304" pitchFamily="18" charset="0"/>
                  </a:rPr>
                  <a:t> </a:t>
                </a:r>
                <a:r>
                  <a:rPr lang="en-US" sz="1000" dirty="0" smtClean="0">
                    <a:solidFill>
                      <a:schemeClr val="bg1">
                        <a:lumMod val="95000"/>
                      </a:schemeClr>
                    </a:solidFill>
                    <a:latin typeface="Book Antiqua" panose="02040602050305030304" pitchFamily="18" charset="0"/>
                  </a:rPr>
                  <a:t>yok</a:t>
                </a:r>
                <a:r>
                  <a:rPr lang="tr-TR" sz="1000" dirty="0" smtClean="0">
                    <a:solidFill>
                      <a:schemeClr val="bg1">
                        <a:lumMod val="95000"/>
                      </a:schemeClr>
                    </a:solidFill>
                    <a:latin typeface="Book Antiqua" panose="02040602050305030304" pitchFamily="18" charset="0"/>
                  </a:rPr>
                  <a:t>.</a:t>
                </a:r>
                <a:endParaRPr sz="1000" dirty="0">
                  <a:solidFill>
                    <a:schemeClr val="bg1">
                      <a:lumMod val="95000"/>
                    </a:schemeClr>
                  </a:solidFill>
                  <a:latin typeface="Book Antiqua" panose="02040602050305030304" pitchFamily="18" charset="0"/>
                </a:endParaRPr>
              </a:p>
            </p:txBody>
          </p:sp>
          <p:sp>
            <p:nvSpPr>
              <p:cNvPr id="34" name="Google Shape;4575;p82"/>
              <p:cNvSpPr/>
              <p:nvPr/>
            </p:nvSpPr>
            <p:spPr>
              <a:xfrm>
                <a:off x="2532295" y="4019438"/>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lvl="0" algn="ctr"/>
                <a:r>
                  <a:rPr lang="en-US" sz="1000" dirty="0" err="1">
                    <a:solidFill>
                      <a:schemeClr val="bg1">
                        <a:lumMod val="95000"/>
                      </a:schemeClr>
                    </a:solidFill>
                    <a:latin typeface="Book Antiqua" panose="02040602050305030304" pitchFamily="18" charset="0"/>
                  </a:rPr>
                  <a:t>Kişisel</a:t>
                </a:r>
                <a:r>
                  <a:rPr lang="en-US" sz="1000" dirty="0">
                    <a:solidFill>
                      <a:schemeClr val="bg1">
                        <a:lumMod val="95000"/>
                      </a:schemeClr>
                    </a:solidFill>
                    <a:latin typeface="Book Antiqua" panose="02040602050305030304" pitchFamily="18" charset="0"/>
                  </a:rPr>
                  <a:t> </a:t>
                </a:r>
                <a:r>
                  <a:rPr lang="en-US" sz="1000" dirty="0" err="1">
                    <a:solidFill>
                      <a:schemeClr val="bg1">
                        <a:lumMod val="95000"/>
                      </a:schemeClr>
                    </a:solidFill>
                    <a:latin typeface="Book Antiqua" panose="02040602050305030304" pitchFamily="18" charset="0"/>
                  </a:rPr>
                  <a:t>veriler</a:t>
                </a:r>
                <a:r>
                  <a:rPr lang="en-US" sz="1000" dirty="0">
                    <a:solidFill>
                      <a:schemeClr val="bg1">
                        <a:lumMod val="95000"/>
                      </a:schemeClr>
                    </a:solidFill>
                    <a:latin typeface="Book Antiqua" panose="02040602050305030304" pitchFamily="18" charset="0"/>
                  </a:rPr>
                  <a:t> KVKK </a:t>
                </a:r>
                <a:r>
                  <a:rPr lang="en-US" sz="1000" dirty="0" err="1">
                    <a:solidFill>
                      <a:schemeClr val="bg1">
                        <a:lumMod val="95000"/>
                      </a:schemeClr>
                    </a:solidFill>
                    <a:latin typeface="Book Antiqua" panose="02040602050305030304" pitchFamily="18" charset="0"/>
                  </a:rPr>
                  <a:t>kapsamında</a:t>
                </a:r>
                <a:r>
                  <a:rPr lang="en-US" sz="1000" dirty="0">
                    <a:solidFill>
                      <a:schemeClr val="bg1">
                        <a:lumMod val="95000"/>
                      </a:schemeClr>
                    </a:solidFill>
                    <a:latin typeface="Book Antiqua" panose="02040602050305030304" pitchFamily="18" charset="0"/>
                  </a:rPr>
                  <a:t> </a:t>
                </a:r>
                <a:r>
                  <a:rPr lang="en-US" sz="1000" dirty="0" err="1">
                    <a:solidFill>
                      <a:schemeClr val="bg1">
                        <a:lumMod val="95000"/>
                      </a:schemeClr>
                    </a:solidFill>
                    <a:latin typeface="Book Antiqua" panose="02040602050305030304" pitchFamily="18" charset="0"/>
                  </a:rPr>
                  <a:t>korunma</a:t>
                </a:r>
                <a:r>
                  <a:rPr lang="en-US" sz="1000" dirty="0">
                    <a:solidFill>
                      <a:schemeClr val="bg1">
                        <a:lumMod val="95000"/>
                      </a:schemeClr>
                    </a:solidFill>
                    <a:latin typeface="Book Antiqua" panose="02040602050305030304" pitchFamily="18" charset="0"/>
                  </a:rPr>
                  <a:t> </a:t>
                </a:r>
                <a:r>
                  <a:rPr lang="en-US" sz="1000" dirty="0" err="1" smtClean="0">
                    <a:solidFill>
                      <a:schemeClr val="bg1">
                        <a:lumMod val="95000"/>
                      </a:schemeClr>
                    </a:solidFill>
                    <a:latin typeface="Book Antiqua" panose="02040602050305030304" pitchFamily="18" charset="0"/>
                  </a:rPr>
                  <a:t>altında</a:t>
                </a:r>
                <a:endParaRPr sz="1000" dirty="0">
                  <a:solidFill>
                    <a:schemeClr val="bg1">
                      <a:lumMod val="95000"/>
                    </a:schemeClr>
                  </a:solidFill>
                  <a:latin typeface="Book Antiqua" panose="02040602050305030304" pitchFamily="18" charset="0"/>
                </a:endParaRPr>
              </a:p>
            </p:txBody>
          </p:sp>
        </p:grpSp>
        <p:grpSp>
          <p:nvGrpSpPr>
            <p:cNvPr id="4" name="Group 3"/>
            <p:cNvGrpSpPr/>
            <p:nvPr/>
          </p:nvGrpSpPr>
          <p:grpSpPr>
            <a:xfrm>
              <a:off x="740360" y="1078200"/>
              <a:ext cx="1662267" cy="3751129"/>
              <a:chOff x="1609041" y="1016435"/>
              <a:chExt cx="814629" cy="3386815"/>
            </a:xfrm>
            <a:grpFill/>
          </p:grpSpPr>
          <p:sp>
            <p:nvSpPr>
              <p:cNvPr id="21" name="Google Shape;4574;p82"/>
              <p:cNvSpPr/>
              <p:nvPr/>
            </p:nvSpPr>
            <p:spPr>
              <a:xfrm>
                <a:off x="1609049" y="1016435"/>
                <a:ext cx="814621" cy="383813"/>
              </a:xfrm>
              <a:prstGeom prst="flowChartAlternateProcess">
                <a:avLst/>
              </a:prstGeom>
              <a:solidFill>
                <a:srgbClr val="AC087D"/>
              </a:solid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tr-TR" sz="1200" b="1" dirty="0" smtClean="0">
                    <a:solidFill>
                      <a:schemeClr val="bg1">
                        <a:lumMod val="95000"/>
                      </a:schemeClr>
                    </a:solidFill>
                    <a:latin typeface="Book Antiqua" panose="02040602050305030304" pitchFamily="18" charset="0"/>
                  </a:rPr>
                  <a:t>FİZİBİLİTE MATRİSİ</a:t>
                </a:r>
                <a:endParaRPr sz="1200" b="1" dirty="0">
                  <a:solidFill>
                    <a:schemeClr val="bg1">
                      <a:lumMod val="95000"/>
                    </a:schemeClr>
                  </a:solidFill>
                  <a:latin typeface="Book Antiqua" panose="02040602050305030304" pitchFamily="18" charset="0"/>
                </a:endParaRPr>
              </a:p>
            </p:txBody>
          </p:sp>
          <p:sp>
            <p:nvSpPr>
              <p:cNvPr id="22" name="Google Shape;4574;p82"/>
              <p:cNvSpPr/>
              <p:nvPr/>
            </p:nvSpPr>
            <p:spPr>
              <a:xfrm>
                <a:off x="1609042" y="1514219"/>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rtl="0">
                  <a:spcBef>
                    <a:spcPts val="0"/>
                  </a:spcBef>
                  <a:spcAft>
                    <a:spcPts val="0"/>
                  </a:spcAft>
                  <a:buNone/>
                </a:pPr>
                <a:r>
                  <a:rPr lang="tr-TR" b="1" dirty="0" smtClean="0">
                    <a:solidFill>
                      <a:schemeClr val="bg1">
                        <a:lumMod val="95000"/>
                      </a:schemeClr>
                    </a:solidFill>
                    <a:latin typeface="Book Antiqua" panose="02040602050305030304" pitchFamily="18" charset="0"/>
                  </a:rPr>
                  <a:t>Teknik fizibilite</a:t>
                </a:r>
                <a:endParaRPr b="1" dirty="0">
                  <a:solidFill>
                    <a:schemeClr val="bg1">
                      <a:lumMod val="95000"/>
                    </a:schemeClr>
                  </a:solidFill>
                  <a:latin typeface="Book Antiqua" panose="02040602050305030304" pitchFamily="18" charset="0"/>
                </a:endParaRPr>
              </a:p>
            </p:txBody>
          </p:sp>
          <p:sp>
            <p:nvSpPr>
              <p:cNvPr id="23" name="Google Shape;4574;p82"/>
              <p:cNvSpPr/>
              <p:nvPr/>
            </p:nvSpPr>
            <p:spPr>
              <a:xfrm>
                <a:off x="1609041" y="2008232"/>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rtl="0">
                  <a:spcBef>
                    <a:spcPts val="0"/>
                  </a:spcBef>
                  <a:spcAft>
                    <a:spcPts val="0"/>
                  </a:spcAft>
                  <a:buNone/>
                </a:pPr>
                <a:r>
                  <a:rPr lang="tr-TR" b="1" dirty="0" smtClean="0">
                    <a:solidFill>
                      <a:schemeClr val="bg1">
                        <a:lumMod val="95000"/>
                      </a:schemeClr>
                    </a:solidFill>
                    <a:latin typeface="Book Antiqua" panose="02040602050305030304" pitchFamily="18" charset="0"/>
                  </a:rPr>
                  <a:t>Ekonomik fizibilite</a:t>
                </a:r>
                <a:endParaRPr b="1" dirty="0">
                  <a:solidFill>
                    <a:schemeClr val="bg1">
                      <a:lumMod val="95000"/>
                    </a:schemeClr>
                  </a:solidFill>
                  <a:latin typeface="Book Antiqua" panose="02040602050305030304" pitchFamily="18" charset="0"/>
                </a:endParaRPr>
              </a:p>
            </p:txBody>
          </p:sp>
          <p:sp>
            <p:nvSpPr>
              <p:cNvPr id="24" name="Google Shape;4574;p82"/>
              <p:cNvSpPr/>
              <p:nvPr/>
            </p:nvSpPr>
            <p:spPr>
              <a:xfrm>
                <a:off x="1609041" y="2514946"/>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rtl="0">
                  <a:spcBef>
                    <a:spcPts val="0"/>
                  </a:spcBef>
                  <a:spcAft>
                    <a:spcPts val="0"/>
                  </a:spcAft>
                  <a:buNone/>
                </a:pPr>
                <a:r>
                  <a:rPr lang="tr-TR" b="1" dirty="0" smtClean="0">
                    <a:solidFill>
                      <a:schemeClr val="bg1">
                        <a:lumMod val="95000"/>
                      </a:schemeClr>
                    </a:solidFill>
                    <a:latin typeface="Book Antiqua" panose="02040602050305030304" pitchFamily="18" charset="0"/>
                  </a:rPr>
                  <a:t>Zaman fizibilitesi</a:t>
                </a:r>
                <a:endParaRPr b="1" dirty="0">
                  <a:solidFill>
                    <a:schemeClr val="bg1">
                      <a:lumMod val="95000"/>
                    </a:schemeClr>
                  </a:solidFill>
                  <a:latin typeface="Book Antiqua" panose="02040602050305030304" pitchFamily="18" charset="0"/>
                </a:endParaRPr>
              </a:p>
            </p:txBody>
          </p:sp>
          <p:sp>
            <p:nvSpPr>
              <p:cNvPr id="25" name="Google Shape;4574;p82"/>
              <p:cNvSpPr/>
              <p:nvPr/>
            </p:nvSpPr>
            <p:spPr>
              <a:xfrm>
                <a:off x="1609041" y="3010495"/>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rtl="0">
                  <a:spcBef>
                    <a:spcPts val="0"/>
                  </a:spcBef>
                  <a:spcAft>
                    <a:spcPts val="0"/>
                  </a:spcAft>
                  <a:buNone/>
                </a:pPr>
                <a:r>
                  <a:rPr lang="tr-TR" b="1" dirty="0" smtClean="0">
                    <a:solidFill>
                      <a:schemeClr val="bg1">
                        <a:lumMod val="95000"/>
                      </a:schemeClr>
                    </a:solidFill>
                    <a:latin typeface="Book Antiqua" panose="02040602050305030304" pitchFamily="18" charset="0"/>
                  </a:rPr>
                  <a:t>Sosyal fizibilite</a:t>
                </a:r>
                <a:endParaRPr b="1" dirty="0">
                  <a:solidFill>
                    <a:schemeClr val="bg1">
                      <a:lumMod val="95000"/>
                    </a:schemeClr>
                  </a:solidFill>
                  <a:latin typeface="Book Antiqua" panose="02040602050305030304" pitchFamily="18" charset="0"/>
                </a:endParaRPr>
              </a:p>
            </p:txBody>
          </p:sp>
          <p:sp>
            <p:nvSpPr>
              <p:cNvPr id="26" name="Google Shape;4574;p82"/>
              <p:cNvSpPr/>
              <p:nvPr/>
            </p:nvSpPr>
            <p:spPr>
              <a:xfrm>
                <a:off x="1609041" y="3522939"/>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rtl="0">
                  <a:spcBef>
                    <a:spcPts val="0"/>
                  </a:spcBef>
                  <a:spcAft>
                    <a:spcPts val="0"/>
                  </a:spcAft>
                  <a:buNone/>
                </a:pPr>
                <a:r>
                  <a:rPr lang="tr-TR" b="1" dirty="0" smtClean="0">
                    <a:solidFill>
                      <a:schemeClr val="bg1">
                        <a:lumMod val="95000"/>
                      </a:schemeClr>
                    </a:solidFill>
                    <a:latin typeface="Book Antiqua" panose="02040602050305030304" pitchFamily="18" charset="0"/>
                  </a:rPr>
                  <a:t>Yönetim fizibilitesi</a:t>
                </a:r>
                <a:endParaRPr b="1" dirty="0">
                  <a:solidFill>
                    <a:schemeClr val="bg1">
                      <a:lumMod val="95000"/>
                    </a:schemeClr>
                  </a:solidFill>
                  <a:latin typeface="Book Antiqua" panose="02040602050305030304" pitchFamily="18" charset="0"/>
                </a:endParaRPr>
              </a:p>
            </p:txBody>
          </p:sp>
          <p:sp>
            <p:nvSpPr>
              <p:cNvPr id="27" name="Google Shape;4574;p82"/>
              <p:cNvSpPr/>
              <p:nvPr/>
            </p:nvSpPr>
            <p:spPr>
              <a:xfrm>
                <a:off x="1609041" y="4019437"/>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rtl="0">
                  <a:spcBef>
                    <a:spcPts val="0"/>
                  </a:spcBef>
                  <a:spcAft>
                    <a:spcPts val="0"/>
                  </a:spcAft>
                  <a:buNone/>
                </a:pPr>
                <a:r>
                  <a:rPr lang="tr-TR" b="1" dirty="0" smtClean="0">
                    <a:solidFill>
                      <a:schemeClr val="bg1">
                        <a:lumMod val="95000"/>
                      </a:schemeClr>
                    </a:solidFill>
                    <a:latin typeface="Book Antiqua" panose="02040602050305030304" pitchFamily="18" charset="0"/>
                  </a:rPr>
                  <a:t>Yasal fizibilite</a:t>
                </a:r>
                <a:endParaRPr b="1" dirty="0">
                  <a:solidFill>
                    <a:schemeClr val="bg1">
                      <a:lumMod val="95000"/>
                    </a:schemeClr>
                  </a:solidFill>
                  <a:latin typeface="Book Antiqua" panose="02040602050305030304" pitchFamily="18" charset="0"/>
                </a:endParaRPr>
              </a:p>
            </p:txBody>
          </p:sp>
        </p:grpSp>
        <p:grpSp>
          <p:nvGrpSpPr>
            <p:cNvPr id="5" name="Group 4"/>
            <p:cNvGrpSpPr/>
            <p:nvPr/>
          </p:nvGrpSpPr>
          <p:grpSpPr>
            <a:xfrm>
              <a:off x="2624278" y="1076941"/>
              <a:ext cx="1662254" cy="3752388"/>
              <a:chOff x="2532295" y="1015298"/>
              <a:chExt cx="814623" cy="3387953"/>
            </a:xfrm>
            <a:grpFill/>
          </p:grpSpPr>
          <p:sp>
            <p:nvSpPr>
              <p:cNvPr id="14" name="Google Shape;4575;p82"/>
              <p:cNvSpPr/>
              <p:nvPr/>
            </p:nvSpPr>
            <p:spPr>
              <a:xfrm>
                <a:off x="2532296" y="1510908"/>
                <a:ext cx="814621" cy="383813"/>
              </a:xfrm>
              <a:prstGeom prst="flowChartAlternateProcess">
                <a:avLst/>
              </a:prstGeom>
              <a:grpFill/>
              <a:ln>
                <a:solidFill>
                  <a:schemeClr val="accent6">
                    <a:lumMod val="50000"/>
                  </a:schemeClr>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tr-TR" sz="1000" dirty="0" smtClean="0">
                    <a:solidFill>
                      <a:schemeClr val="bg1">
                        <a:lumMod val="95000"/>
                      </a:schemeClr>
                    </a:solidFill>
                    <a:latin typeface="Book Antiqua" panose="02040602050305030304" pitchFamily="18" charset="0"/>
                  </a:rPr>
                  <a:t>Yerel yönetim sistemi</a:t>
                </a:r>
              </a:p>
              <a:p>
                <a:pPr marL="0" lvl="0" indent="0" algn="ctr" rtl="0">
                  <a:spcBef>
                    <a:spcPts val="0"/>
                  </a:spcBef>
                  <a:spcAft>
                    <a:spcPts val="0"/>
                  </a:spcAft>
                  <a:buNone/>
                </a:pPr>
                <a:r>
                  <a:rPr lang="tr-TR" sz="1000" dirty="0" smtClean="0">
                    <a:solidFill>
                      <a:schemeClr val="bg1">
                        <a:lumMod val="95000"/>
                      </a:schemeClr>
                    </a:solidFill>
                    <a:latin typeface="Book Antiqua" panose="02040602050305030304" pitchFamily="18" charset="0"/>
                  </a:rPr>
                  <a:t>Python (tkinter), sqLite </a:t>
                </a:r>
                <a:endParaRPr sz="1000" dirty="0">
                  <a:solidFill>
                    <a:schemeClr val="bg1">
                      <a:lumMod val="95000"/>
                    </a:schemeClr>
                  </a:solidFill>
                  <a:latin typeface="Book Antiqua" panose="02040602050305030304" pitchFamily="18" charset="0"/>
                </a:endParaRPr>
              </a:p>
            </p:txBody>
          </p:sp>
          <p:sp>
            <p:nvSpPr>
              <p:cNvPr id="15" name="Google Shape;4574;p82"/>
              <p:cNvSpPr/>
              <p:nvPr/>
            </p:nvSpPr>
            <p:spPr>
              <a:xfrm>
                <a:off x="2532297" y="1015298"/>
                <a:ext cx="814621" cy="383813"/>
              </a:xfrm>
              <a:prstGeom prst="flowChartAlternateProcess">
                <a:avLst/>
              </a:prstGeom>
              <a:grpFill/>
              <a:ln>
                <a:solidFill>
                  <a:schemeClr val="accent6">
                    <a:lumMod val="50000"/>
                  </a:schemeClr>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tr-TR" b="1" dirty="0" smtClean="0">
                    <a:solidFill>
                      <a:schemeClr val="bg1">
                        <a:lumMod val="95000"/>
                      </a:schemeClr>
                    </a:solidFill>
                    <a:latin typeface="Book Antiqua" panose="02040602050305030304" pitchFamily="18" charset="0"/>
                  </a:rPr>
                  <a:t>Sistem 1</a:t>
                </a:r>
                <a:endParaRPr b="1" dirty="0">
                  <a:solidFill>
                    <a:schemeClr val="bg1">
                      <a:lumMod val="95000"/>
                    </a:schemeClr>
                  </a:solidFill>
                  <a:latin typeface="Book Antiqua" panose="02040602050305030304" pitchFamily="18" charset="0"/>
                </a:endParaRPr>
              </a:p>
            </p:txBody>
          </p:sp>
          <p:sp>
            <p:nvSpPr>
              <p:cNvPr id="16" name="Google Shape;4575;p82"/>
              <p:cNvSpPr/>
              <p:nvPr/>
            </p:nvSpPr>
            <p:spPr>
              <a:xfrm>
                <a:off x="2532296" y="2014582"/>
                <a:ext cx="814621" cy="383813"/>
              </a:xfrm>
              <a:prstGeom prst="flowChartAlternateProcess">
                <a:avLst/>
              </a:prstGeom>
              <a:grpFill/>
              <a:ln>
                <a:solidFill>
                  <a:schemeClr val="accent6">
                    <a:lumMod val="50000"/>
                  </a:schemeClr>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tr-TR" sz="1000" dirty="0" smtClean="0">
                    <a:solidFill>
                      <a:schemeClr val="bg1">
                        <a:lumMod val="95000"/>
                      </a:schemeClr>
                    </a:solidFill>
                    <a:latin typeface="Book Antiqua" panose="02040602050305030304" pitchFamily="18" charset="0"/>
                  </a:rPr>
                  <a:t>$30.000</a:t>
                </a:r>
                <a:endParaRPr sz="1000" dirty="0">
                  <a:solidFill>
                    <a:schemeClr val="bg1">
                      <a:lumMod val="95000"/>
                    </a:schemeClr>
                  </a:solidFill>
                  <a:latin typeface="Book Antiqua" panose="02040602050305030304" pitchFamily="18" charset="0"/>
                </a:endParaRPr>
              </a:p>
            </p:txBody>
          </p:sp>
          <p:sp>
            <p:nvSpPr>
              <p:cNvPr id="17" name="Google Shape;4575;p82"/>
              <p:cNvSpPr/>
              <p:nvPr/>
            </p:nvSpPr>
            <p:spPr>
              <a:xfrm>
                <a:off x="2532295" y="2517368"/>
                <a:ext cx="814621" cy="383813"/>
              </a:xfrm>
              <a:prstGeom prst="flowChartAlternateProcess">
                <a:avLst/>
              </a:prstGeom>
              <a:grpFill/>
              <a:ln>
                <a:solidFill>
                  <a:schemeClr val="accent6">
                    <a:lumMod val="50000"/>
                  </a:schemeClr>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tr-TR" sz="1000" dirty="0">
                    <a:solidFill>
                      <a:schemeClr val="bg1">
                        <a:lumMod val="95000"/>
                      </a:schemeClr>
                    </a:solidFill>
                    <a:latin typeface="Book Antiqua" panose="02040602050305030304" pitchFamily="18" charset="0"/>
                  </a:rPr>
                  <a:t>3</a:t>
                </a:r>
                <a:r>
                  <a:rPr lang="tr-TR" sz="1000" dirty="0" smtClean="0">
                    <a:solidFill>
                      <a:schemeClr val="bg1">
                        <a:lumMod val="95000"/>
                      </a:schemeClr>
                    </a:solidFill>
                    <a:latin typeface="Book Antiqua" panose="02040602050305030304" pitchFamily="18" charset="0"/>
                  </a:rPr>
                  <a:t>9 gün (-+3)</a:t>
                </a:r>
                <a:endParaRPr sz="1000" dirty="0">
                  <a:solidFill>
                    <a:schemeClr val="bg1">
                      <a:lumMod val="95000"/>
                    </a:schemeClr>
                  </a:solidFill>
                  <a:latin typeface="Book Antiqua" panose="02040602050305030304" pitchFamily="18" charset="0"/>
                </a:endParaRPr>
              </a:p>
            </p:txBody>
          </p:sp>
          <p:sp>
            <p:nvSpPr>
              <p:cNvPr id="18" name="Google Shape;4575;p82"/>
              <p:cNvSpPr/>
              <p:nvPr/>
            </p:nvSpPr>
            <p:spPr>
              <a:xfrm>
                <a:off x="2532295" y="3020154"/>
                <a:ext cx="814621" cy="383813"/>
              </a:xfrm>
              <a:prstGeom prst="flowChartAlternateProcess">
                <a:avLst/>
              </a:prstGeom>
              <a:grpFill/>
              <a:ln>
                <a:solidFill>
                  <a:schemeClr val="accent6">
                    <a:lumMod val="50000"/>
                  </a:schemeClr>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lvl="0" algn="ctr"/>
                <a:r>
                  <a:rPr lang="en-US" sz="1000" dirty="0" err="1">
                    <a:solidFill>
                      <a:schemeClr val="bg1">
                        <a:lumMod val="95000"/>
                      </a:schemeClr>
                    </a:solidFill>
                    <a:latin typeface="Book Antiqua" panose="02040602050305030304" pitchFamily="18" charset="0"/>
                  </a:rPr>
                  <a:t>Sosyal</a:t>
                </a:r>
                <a:r>
                  <a:rPr lang="en-US" sz="1000" dirty="0">
                    <a:solidFill>
                      <a:schemeClr val="bg1">
                        <a:lumMod val="95000"/>
                      </a:schemeClr>
                    </a:solidFill>
                    <a:latin typeface="Book Antiqua" panose="02040602050305030304" pitchFamily="18" charset="0"/>
                  </a:rPr>
                  <a:t> </a:t>
                </a:r>
                <a:r>
                  <a:rPr lang="en-US" sz="1000" dirty="0" err="1" smtClean="0">
                    <a:solidFill>
                      <a:schemeClr val="bg1">
                        <a:lumMod val="95000"/>
                      </a:schemeClr>
                    </a:solidFill>
                    <a:latin typeface="Book Antiqua" panose="02040602050305030304" pitchFamily="18" charset="0"/>
                  </a:rPr>
                  <a:t>açıda</a:t>
                </a:r>
                <a:r>
                  <a:rPr lang="tr-TR" sz="1000" dirty="0" smtClean="0">
                    <a:solidFill>
                      <a:schemeClr val="bg1">
                        <a:lumMod val="95000"/>
                      </a:schemeClr>
                    </a:solidFill>
                    <a:latin typeface="Book Antiqua" panose="02040602050305030304" pitchFamily="18" charset="0"/>
                  </a:rPr>
                  <a:t>n</a:t>
                </a:r>
                <a:r>
                  <a:rPr lang="en-US" sz="1000" dirty="0" smtClean="0">
                    <a:solidFill>
                      <a:schemeClr val="bg1">
                        <a:lumMod val="95000"/>
                      </a:schemeClr>
                    </a:solidFill>
                    <a:latin typeface="Book Antiqua" panose="02040602050305030304" pitchFamily="18" charset="0"/>
                  </a:rPr>
                  <a:t> </a:t>
                </a:r>
                <a:r>
                  <a:rPr lang="en-US" sz="1000" dirty="0" err="1">
                    <a:solidFill>
                      <a:schemeClr val="bg1">
                        <a:lumMod val="95000"/>
                      </a:schemeClr>
                    </a:solidFill>
                    <a:latin typeface="Book Antiqua" panose="02040602050305030304" pitchFamily="18" charset="0"/>
                  </a:rPr>
                  <a:t>kabul</a:t>
                </a:r>
                <a:r>
                  <a:rPr lang="en-US" sz="1000" dirty="0">
                    <a:solidFill>
                      <a:schemeClr val="bg1">
                        <a:lumMod val="95000"/>
                      </a:schemeClr>
                    </a:solidFill>
                    <a:latin typeface="Book Antiqua" panose="02040602050305030304" pitchFamily="18" charset="0"/>
                  </a:rPr>
                  <a:t> </a:t>
                </a:r>
                <a:r>
                  <a:rPr lang="en-US" sz="1000" dirty="0" err="1">
                    <a:solidFill>
                      <a:schemeClr val="bg1">
                        <a:lumMod val="95000"/>
                      </a:schemeClr>
                    </a:solidFill>
                    <a:latin typeface="Book Antiqua" panose="02040602050305030304" pitchFamily="18" charset="0"/>
                  </a:rPr>
                  <a:t>edilebilir</a:t>
                </a:r>
                <a:r>
                  <a:rPr lang="en-US" sz="1000" dirty="0" smtClean="0">
                    <a:solidFill>
                      <a:schemeClr val="bg1">
                        <a:lumMod val="95000"/>
                      </a:schemeClr>
                    </a:solidFill>
                    <a:latin typeface="Book Antiqua" panose="02040602050305030304" pitchFamily="18" charset="0"/>
                  </a:rPr>
                  <a:t>.</a:t>
                </a:r>
                <a:endParaRPr sz="1000" dirty="0">
                  <a:solidFill>
                    <a:schemeClr val="bg1">
                      <a:lumMod val="95000"/>
                    </a:schemeClr>
                  </a:solidFill>
                  <a:latin typeface="Book Antiqua" panose="02040602050305030304" pitchFamily="18" charset="0"/>
                </a:endParaRPr>
              </a:p>
            </p:txBody>
          </p:sp>
          <p:sp>
            <p:nvSpPr>
              <p:cNvPr id="19" name="Google Shape;4575;p82"/>
              <p:cNvSpPr/>
              <p:nvPr/>
            </p:nvSpPr>
            <p:spPr>
              <a:xfrm>
                <a:off x="2532295" y="3522940"/>
                <a:ext cx="814621" cy="383813"/>
              </a:xfrm>
              <a:prstGeom prst="flowChartAlternateProcess">
                <a:avLst/>
              </a:prstGeom>
              <a:grpFill/>
              <a:ln>
                <a:solidFill>
                  <a:schemeClr val="accent6">
                    <a:lumMod val="50000"/>
                  </a:schemeClr>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lvl="0" algn="ctr"/>
                <a:r>
                  <a:rPr lang="en-US" sz="1000" dirty="0" err="1">
                    <a:solidFill>
                      <a:schemeClr val="bg1">
                        <a:lumMod val="95000"/>
                      </a:schemeClr>
                    </a:solidFill>
                    <a:latin typeface="Book Antiqua" panose="02040602050305030304" pitchFamily="18" charset="0"/>
                  </a:rPr>
                  <a:t>Yönetimsel</a:t>
                </a:r>
                <a:r>
                  <a:rPr lang="en-US" sz="1000" dirty="0">
                    <a:solidFill>
                      <a:schemeClr val="bg1">
                        <a:lumMod val="95000"/>
                      </a:schemeClr>
                    </a:solidFill>
                    <a:latin typeface="Book Antiqua" panose="02040602050305030304" pitchFamily="18" charset="0"/>
                  </a:rPr>
                  <a:t> </a:t>
                </a:r>
                <a:r>
                  <a:rPr lang="en-US" sz="1000" dirty="0" err="1">
                    <a:solidFill>
                      <a:schemeClr val="bg1">
                        <a:lumMod val="95000"/>
                      </a:schemeClr>
                    </a:solidFill>
                    <a:latin typeface="Book Antiqua" panose="02040602050305030304" pitchFamily="18" charset="0"/>
                  </a:rPr>
                  <a:t>sıkıntı</a:t>
                </a:r>
                <a:r>
                  <a:rPr lang="en-US" sz="1000" dirty="0">
                    <a:solidFill>
                      <a:schemeClr val="bg1">
                        <a:lumMod val="95000"/>
                      </a:schemeClr>
                    </a:solidFill>
                    <a:latin typeface="Book Antiqua" panose="02040602050305030304" pitchFamily="18" charset="0"/>
                  </a:rPr>
                  <a:t> </a:t>
                </a:r>
                <a:r>
                  <a:rPr lang="en-US" sz="1000" dirty="0" smtClean="0">
                    <a:solidFill>
                      <a:schemeClr val="bg1">
                        <a:lumMod val="95000"/>
                      </a:schemeClr>
                    </a:solidFill>
                    <a:latin typeface="Book Antiqua" panose="02040602050305030304" pitchFamily="18" charset="0"/>
                  </a:rPr>
                  <a:t>yok</a:t>
                </a:r>
                <a:r>
                  <a:rPr lang="tr-TR" sz="1000" dirty="0" smtClean="0">
                    <a:solidFill>
                      <a:schemeClr val="bg1">
                        <a:lumMod val="95000"/>
                      </a:schemeClr>
                    </a:solidFill>
                    <a:latin typeface="Book Antiqua" panose="02040602050305030304" pitchFamily="18" charset="0"/>
                  </a:rPr>
                  <a:t>.</a:t>
                </a:r>
                <a:endParaRPr sz="1000" dirty="0">
                  <a:solidFill>
                    <a:schemeClr val="bg1">
                      <a:lumMod val="95000"/>
                    </a:schemeClr>
                  </a:solidFill>
                  <a:latin typeface="Book Antiqua" panose="02040602050305030304" pitchFamily="18" charset="0"/>
                </a:endParaRPr>
              </a:p>
            </p:txBody>
          </p:sp>
          <p:sp>
            <p:nvSpPr>
              <p:cNvPr id="20" name="Google Shape;4575;p82"/>
              <p:cNvSpPr/>
              <p:nvPr/>
            </p:nvSpPr>
            <p:spPr>
              <a:xfrm>
                <a:off x="2532295" y="4019438"/>
                <a:ext cx="814621" cy="383813"/>
              </a:xfrm>
              <a:prstGeom prst="flowChartAlternateProcess">
                <a:avLst/>
              </a:prstGeom>
              <a:grpFill/>
              <a:ln>
                <a:solidFill>
                  <a:schemeClr val="accent6">
                    <a:lumMod val="50000"/>
                  </a:schemeClr>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lvl="0" algn="ctr"/>
                <a:r>
                  <a:rPr lang="en-US" sz="1000" dirty="0" err="1">
                    <a:solidFill>
                      <a:schemeClr val="bg1">
                        <a:lumMod val="95000"/>
                      </a:schemeClr>
                    </a:solidFill>
                    <a:latin typeface="Book Antiqua" panose="02040602050305030304" pitchFamily="18" charset="0"/>
                  </a:rPr>
                  <a:t>Kişisel</a:t>
                </a:r>
                <a:r>
                  <a:rPr lang="en-US" sz="1000" dirty="0">
                    <a:solidFill>
                      <a:schemeClr val="bg1">
                        <a:lumMod val="95000"/>
                      </a:schemeClr>
                    </a:solidFill>
                    <a:latin typeface="Book Antiqua" panose="02040602050305030304" pitchFamily="18" charset="0"/>
                  </a:rPr>
                  <a:t> </a:t>
                </a:r>
                <a:r>
                  <a:rPr lang="en-US" sz="1000" dirty="0" err="1">
                    <a:solidFill>
                      <a:schemeClr val="bg1">
                        <a:lumMod val="95000"/>
                      </a:schemeClr>
                    </a:solidFill>
                    <a:latin typeface="Book Antiqua" panose="02040602050305030304" pitchFamily="18" charset="0"/>
                  </a:rPr>
                  <a:t>veriler</a:t>
                </a:r>
                <a:r>
                  <a:rPr lang="en-US" sz="1000" dirty="0">
                    <a:solidFill>
                      <a:schemeClr val="bg1">
                        <a:lumMod val="95000"/>
                      </a:schemeClr>
                    </a:solidFill>
                    <a:latin typeface="Book Antiqua" panose="02040602050305030304" pitchFamily="18" charset="0"/>
                  </a:rPr>
                  <a:t> KVKK </a:t>
                </a:r>
                <a:r>
                  <a:rPr lang="en-US" sz="1000" dirty="0" err="1">
                    <a:solidFill>
                      <a:schemeClr val="bg1">
                        <a:lumMod val="95000"/>
                      </a:schemeClr>
                    </a:solidFill>
                    <a:latin typeface="Book Antiqua" panose="02040602050305030304" pitchFamily="18" charset="0"/>
                  </a:rPr>
                  <a:t>kapsamında</a:t>
                </a:r>
                <a:r>
                  <a:rPr lang="en-US" sz="1000" dirty="0">
                    <a:solidFill>
                      <a:schemeClr val="bg1">
                        <a:lumMod val="95000"/>
                      </a:schemeClr>
                    </a:solidFill>
                    <a:latin typeface="Book Antiqua" panose="02040602050305030304" pitchFamily="18" charset="0"/>
                  </a:rPr>
                  <a:t> </a:t>
                </a:r>
                <a:r>
                  <a:rPr lang="en-US" sz="1000" dirty="0" err="1">
                    <a:solidFill>
                      <a:schemeClr val="bg1">
                        <a:lumMod val="95000"/>
                      </a:schemeClr>
                    </a:solidFill>
                    <a:latin typeface="Book Antiqua" panose="02040602050305030304" pitchFamily="18" charset="0"/>
                  </a:rPr>
                  <a:t>korunma</a:t>
                </a:r>
                <a:r>
                  <a:rPr lang="en-US" sz="1000" dirty="0">
                    <a:solidFill>
                      <a:schemeClr val="bg1">
                        <a:lumMod val="95000"/>
                      </a:schemeClr>
                    </a:solidFill>
                    <a:latin typeface="Book Antiqua" panose="02040602050305030304" pitchFamily="18" charset="0"/>
                  </a:rPr>
                  <a:t> </a:t>
                </a:r>
                <a:r>
                  <a:rPr lang="en-US" sz="1000" dirty="0" err="1" smtClean="0">
                    <a:solidFill>
                      <a:schemeClr val="bg1">
                        <a:lumMod val="95000"/>
                      </a:schemeClr>
                    </a:solidFill>
                    <a:latin typeface="Book Antiqua" panose="02040602050305030304" pitchFamily="18" charset="0"/>
                  </a:rPr>
                  <a:t>altında</a:t>
                </a:r>
                <a:endParaRPr sz="1000" dirty="0">
                  <a:solidFill>
                    <a:schemeClr val="bg1">
                      <a:lumMod val="95000"/>
                    </a:schemeClr>
                  </a:solidFill>
                  <a:latin typeface="Book Antiqua" panose="02040602050305030304" pitchFamily="18" charset="0"/>
                </a:endParaRPr>
              </a:p>
            </p:txBody>
          </p:sp>
        </p:grpSp>
        <p:grpSp>
          <p:nvGrpSpPr>
            <p:cNvPr id="6" name="Group 5"/>
            <p:cNvGrpSpPr/>
            <p:nvPr/>
          </p:nvGrpSpPr>
          <p:grpSpPr>
            <a:xfrm>
              <a:off x="6392086" y="1086312"/>
              <a:ext cx="1662254" cy="3752388"/>
              <a:chOff x="2532295" y="1015298"/>
              <a:chExt cx="814623" cy="3387953"/>
            </a:xfrm>
            <a:grpFill/>
          </p:grpSpPr>
          <p:sp>
            <p:nvSpPr>
              <p:cNvPr id="7" name="Google Shape;4575;p82"/>
              <p:cNvSpPr/>
              <p:nvPr/>
            </p:nvSpPr>
            <p:spPr>
              <a:xfrm>
                <a:off x="2532296" y="1510908"/>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tr-TR" sz="1000" dirty="0" smtClean="0">
                    <a:solidFill>
                      <a:schemeClr val="bg1">
                        <a:lumMod val="95000"/>
                      </a:schemeClr>
                    </a:solidFill>
                    <a:latin typeface="Book Antiqua" panose="02040602050305030304" pitchFamily="18" charset="0"/>
                  </a:rPr>
                  <a:t>Cloud tabanlı sistem</a:t>
                </a:r>
              </a:p>
              <a:p>
                <a:pPr marL="0" lvl="0" indent="0" algn="ctr" rtl="0">
                  <a:spcBef>
                    <a:spcPts val="0"/>
                  </a:spcBef>
                  <a:spcAft>
                    <a:spcPts val="0"/>
                  </a:spcAft>
                  <a:buNone/>
                </a:pPr>
                <a:r>
                  <a:rPr lang="tr-TR" sz="1000" dirty="0" smtClean="0">
                    <a:solidFill>
                      <a:schemeClr val="bg1">
                        <a:lumMod val="95000"/>
                      </a:schemeClr>
                    </a:solidFill>
                    <a:latin typeface="Book Antiqua" panose="02040602050305030304" pitchFamily="18" charset="0"/>
                  </a:rPr>
                  <a:t>C#, .NET, Server</a:t>
                </a:r>
                <a:endParaRPr sz="1000" dirty="0">
                  <a:solidFill>
                    <a:schemeClr val="bg1">
                      <a:lumMod val="95000"/>
                    </a:schemeClr>
                  </a:solidFill>
                  <a:latin typeface="Book Antiqua" panose="02040602050305030304" pitchFamily="18" charset="0"/>
                </a:endParaRPr>
              </a:p>
            </p:txBody>
          </p:sp>
          <p:sp>
            <p:nvSpPr>
              <p:cNvPr id="8" name="Google Shape;4574;p82"/>
              <p:cNvSpPr/>
              <p:nvPr/>
            </p:nvSpPr>
            <p:spPr>
              <a:xfrm>
                <a:off x="2532297" y="1015298"/>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tr-TR" b="1" dirty="0" smtClean="0">
                    <a:solidFill>
                      <a:schemeClr val="bg1">
                        <a:lumMod val="95000"/>
                      </a:schemeClr>
                    </a:solidFill>
                    <a:latin typeface="Book Antiqua" panose="02040602050305030304" pitchFamily="18" charset="0"/>
                  </a:rPr>
                  <a:t>Sistem 3</a:t>
                </a:r>
                <a:endParaRPr b="1" dirty="0">
                  <a:solidFill>
                    <a:schemeClr val="bg1">
                      <a:lumMod val="95000"/>
                    </a:schemeClr>
                  </a:solidFill>
                  <a:latin typeface="Book Antiqua" panose="02040602050305030304" pitchFamily="18" charset="0"/>
                </a:endParaRPr>
              </a:p>
            </p:txBody>
          </p:sp>
          <p:sp>
            <p:nvSpPr>
              <p:cNvPr id="9" name="Google Shape;4575;p82"/>
              <p:cNvSpPr/>
              <p:nvPr/>
            </p:nvSpPr>
            <p:spPr>
              <a:xfrm>
                <a:off x="2532296" y="2014582"/>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tr-TR" sz="1000" dirty="0" smtClean="0">
                    <a:solidFill>
                      <a:schemeClr val="bg1">
                        <a:lumMod val="95000"/>
                      </a:schemeClr>
                    </a:solidFill>
                    <a:latin typeface="Book Antiqua" panose="02040602050305030304" pitchFamily="18" charset="0"/>
                  </a:rPr>
                  <a:t>$35.000</a:t>
                </a:r>
                <a:endParaRPr sz="1000" dirty="0">
                  <a:solidFill>
                    <a:schemeClr val="bg1">
                      <a:lumMod val="95000"/>
                    </a:schemeClr>
                  </a:solidFill>
                  <a:latin typeface="Book Antiqua" panose="02040602050305030304" pitchFamily="18" charset="0"/>
                </a:endParaRPr>
              </a:p>
            </p:txBody>
          </p:sp>
          <p:sp>
            <p:nvSpPr>
              <p:cNvPr id="10" name="Google Shape;4575;p82"/>
              <p:cNvSpPr/>
              <p:nvPr/>
            </p:nvSpPr>
            <p:spPr>
              <a:xfrm>
                <a:off x="2532295" y="2517368"/>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tr-TR" sz="1000" dirty="0" smtClean="0">
                    <a:solidFill>
                      <a:schemeClr val="bg1">
                        <a:lumMod val="95000"/>
                      </a:schemeClr>
                    </a:solidFill>
                    <a:latin typeface="Book Antiqua" panose="02040602050305030304" pitchFamily="18" charset="0"/>
                  </a:rPr>
                  <a:t>42 gün</a:t>
                </a:r>
                <a:endParaRPr sz="1000" dirty="0">
                  <a:solidFill>
                    <a:schemeClr val="bg1">
                      <a:lumMod val="95000"/>
                    </a:schemeClr>
                  </a:solidFill>
                  <a:latin typeface="Book Antiqua" panose="02040602050305030304" pitchFamily="18" charset="0"/>
                </a:endParaRPr>
              </a:p>
            </p:txBody>
          </p:sp>
          <p:sp>
            <p:nvSpPr>
              <p:cNvPr id="11" name="Google Shape;4575;p82"/>
              <p:cNvSpPr/>
              <p:nvPr/>
            </p:nvSpPr>
            <p:spPr>
              <a:xfrm>
                <a:off x="2532295" y="3002035"/>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lvl="0" algn="ctr"/>
                <a:r>
                  <a:rPr lang="en-US" sz="1000" dirty="0" err="1">
                    <a:solidFill>
                      <a:schemeClr val="bg1">
                        <a:lumMod val="95000"/>
                      </a:schemeClr>
                    </a:solidFill>
                    <a:latin typeface="Book Antiqua" panose="02040602050305030304" pitchFamily="18" charset="0"/>
                  </a:rPr>
                  <a:t>Sosyal</a:t>
                </a:r>
                <a:r>
                  <a:rPr lang="en-US" sz="1000" dirty="0">
                    <a:solidFill>
                      <a:schemeClr val="bg1">
                        <a:lumMod val="95000"/>
                      </a:schemeClr>
                    </a:solidFill>
                    <a:latin typeface="Book Antiqua" panose="02040602050305030304" pitchFamily="18" charset="0"/>
                  </a:rPr>
                  <a:t> </a:t>
                </a:r>
                <a:r>
                  <a:rPr lang="en-US" sz="1000" dirty="0" err="1" smtClean="0">
                    <a:solidFill>
                      <a:schemeClr val="bg1">
                        <a:lumMod val="95000"/>
                      </a:schemeClr>
                    </a:solidFill>
                    <a:latin typeface="Book Antiqua" panose="02040602050305030304" pitchFamily="18" charset="0"/>
                  </a:rPr>
                  <a:t>açıdan</a:t>
                </a:r>
                <a:r>
                  <a:rPr lang="en-US" sz="1000" dirty="0" smtClean="0">
                    <a:solidFill>
                      <a:schemeClr val="bg1">
                        <a:lumMod val="95000"/>
                      </a:schemeClr>
                    </a:solidFill>
                    <a:latin typeface="Book Antiqua" panose="02040602050305030304" pitchFamily="18" charset="0"/>
                  </a:rPr>
                  <a:t> </a:t>
                </a:r>
                <a:r>
                  <a:rPr lang="en-US" sz="1000" dirty="0" err="1">
                    <a:solidFill>
                      <a:schemeClr val="bg1">
                        <a:lumMod val="95000"/>
                      </a:schemeClr>
                    </a:solidFill>
                    <a:latin typeface="Book Antiqua" panose="02040602050305030304" pitchFamily="18" charset="0"/>
                  </a:rPr>
                  <a:t>kabul</a:t>
                </a:r>
                <a:r>
                  <a:rPr lang="en-US" sz="1000" dirty="0">
                    <a:solidFill>
                      <a:schemeClr val="bg1">
                        <a:lumMod val="95000"/>
                      </a:schemeClr>
                    </a:solidFill>
                    <a:latin typeface="Book Antiqua" panose="02040602050305030304" pitchFamily="18" charset="0"/>
                  </a:rPr>
                  <a:t> </a:t>
                </a:r>
                <a:r>
                  <a:rPr lang="en-US" sz="1000" dirty="0" err="1" smtClean="0">
                    <a:solidFill>
                      <a:schemeClr val="bg1">
                        <a:lumMod val="95000"/>
                      </a:schemeClr>
                    </a:solidFill>
                    <a:latin typeface="Book Antiqua" panose="02040602050305030304" pitchFamily="18" charset="0"/>
                  </a:rPr>
                  <a:t>edilebilir</a:t>
                </a:r>
                <a:r>
                  <a:rPr lang="tr-TR" sz="1000" dirty="0" smtClean="0">
                    <a:solidFill>
                      <a:schemeClr val="bg1">
                        <a:lumMod val="95000"/>
                      </a:schemeClr>
                    </a:solidFill>
                    <a:latin typeface="Book Antiqua" panose="02040602050305030304" pitchFamily="18" charset="0"/>
                  </a:rPr>
                  <a:t>.</a:t>
                </a:r>
                <a:endParaRPr sz="1000" dirty="0">
                  <a:solidFill>
                    <a:schemeClr val="bg1">
                      <a:lumMod val="95000"/>
                    </a:schemeClr>
                  </a:solidFill>
                  <a:latin typeface="Book Antiqua" panose="02040602050305030304" pitchFamily="18" charset="0"/>
                </a:endParaRPr>
              </a:p>
            </p:txBody>
          </p:sp>
          <p:sp>
            <p:nvSpPr>
              <p:cNvPr id="12" name="Google Shape;4575;p82"/>
              <p:cNvSpPr/>
              <p:nvPr/>
            </p:nvSpPr>
            <p:spPr>
              <a:xfrm>
                <a:off x="2532295" y="3522940"/>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lvl="0" algn="ctr"/>
                <a:r>
                  <a:rPr lang="en-US" sz="1000" dirty="0" err="1">
                    <a:solidFill>
                      <a:schemeClr val="bg1">
                        <a:lumMod val="95000"/>
                      </a:schemeClr>
                    </a:solidFill>
                    <a:latin typeface="Book Antiqua" panose="02040602050305030304" pitchFamily="18" charset="0"/>
                  </a:rPr>
                  <a:t>Yönetimsel</a:t>
                </a:r>
                <a:r>
                  <a:rPr lang="en-US" sz="1000" dirty="0">
                    <a:solidFill>
                      <a:schemeClr val="bg1">
                        <a:lumMod val="95000"/>
                      </a:schemeClr>
                    </a:solidFill>
                    <a:latin typeface="Book Antiqua" panose="02040602050305030304" pitchFamily="18" charset="0"/>
                  </a:rPr>
                  <a:t> </a:t>
                </a:r>
                <a:r>
                  <a:rPr lang="en-US" sz="1000" dirty="0" err="1">
                    <a:solidFill>
                      <a:schemeClr val="bg1">
                        <a:lumMod val="95000"/>
                      </a:schemeClr>
                    </a:solidFill>
                    <a:latin typeface="Book Antiqua" panose="02040602050305030304" pitchFamily="18" charset="0"/>
                  </a:rPr>
                  <a:t>sıkıntı</a:t>
                </a:r>
                <a:r>
                  <a:rPr lang="en-US" sz="1000" dirty="0">
                    <a:solidFill>
                      <a:schemeClr val="bg1">
                        <a:lumMod val="95000"/>
                      </a:schemeClr>
                    </a:solidFill>
                    <a:latin typeface="Book Antiqua" panose="02040602050305030304" pitchFamily="18" charset="0"/>
                  </a:rPr>
                  <a:t> </a:t>
                </a:r>
                <a:r>
                  <a:rPr lang="en-US" sz="1000" dirty="0" smtClean="0">
                    <a:solidFill>
                      <a:schemeClr val="bg1">
                        <a:lumMod val="95000"/>
                      </a:schemeClr>
                    </a:solidFill>
                    <a:latin typeface="Book Antiqua" panose="02040602050305030304" pitchFamily="18" charset="0"/>
                  </a:rPr>
                  <a:t>yok</a:t>
                </a:r>
                <a:r>
                  <a:rPr lang="tr-TR" sz="1000" dirty="0" smtClean="0">
                    <a:solidFill>
                      <a:schemeClr val="bg1">
                        <a:lumMod val="95000"/>
                      </a:schemeClr>
                    </a:solidFill>
                    <a:latin typeface="Book Antiqua" panose="02040602050305030304" pitchFamily="18" charset="0"/>
                  </a:rPr>
                  <a:t>.</a:t>
                </a:r>
                <a:endParaRPr sz="1000" dirty="0">
                  <a:solidFill>
                    <a:schemeClr val="bg1">
                      <a:lumMod val="95000"/>
                    </a:schemeClr>
                  </a:solidFill>
                  <a:latin typeface="Book Antiqua" panose="02040602050305030304" pitchFamily="18" charset="0"/>
                </a:endParaRPr>
              </a:p>
            </p:txBody>
          </p:sp>
          <p:sp>
            <p:nvSpPr>
              <p:cNvPr id="13" name="Google Shape;4575;p82"/>
              <p:cNvSpPr/>
              <p:nvPr/>
            </p:nvSpPr>
            <p:spPr>
              <a:xfrm>
                <a:off x="2532295" y="4019438"/>
                <a:ext cx="814621" cy="383813"/>
              </a:xfrm>
              <a:prstGeom prst="flowChartAlternateProcess">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lvl="0" algn="ctr"/>
                <a:r>
                  <a:rPr lang="en-US" sz="1000" dirty="0" err="1">
                    <a:solidFill>
                      <a:schemeClr val="bg1">
                        <a:lumMod val="95000"/>
                      </a:schemeClr>
                    </a:solidFill>
                    <a:latin typeface="Book Antiqua" panose="02040602050305030304" pitchFamily="18" charset="0"/>
                  </a:rPr>
                  <a:t>Kişisel</a:t>
                </a:r>
                <a:r>
                  <a:rPr lang="en-US" sz="1000" dirty="0">
                    <a:solidFill>
                      <a:schemeClr val="bg1">
                        <a:lumMod val="95000"/>
                      </a:schemeClr>
                    </a:solidFill>
                    <a:latin typeface="Book Antiqua" panose="02040602050305030304" pitchFamily="18" charset="0"/>
                  </a:rPr>
                  <a:t> </a:t>
                </a:r>
                <a:r>
                  <a:rPr lang="en-US" sz="1000" dirty="0" err="1">
                    <a:solidFill>
                      <a:schemeClr val="bg1">
                        <a:lumMod val="95000"/>
                      </a:schemeClr>
                    </a:solidFill>
                    <a:latin typeface="Book Antiqua" panose="02040602050305030304" pitchFamily="18" charset="0"/>
                  </a:rPr>
                  <a:t>veriler</a:t>
                </a:r>
                <a:r>
                  <a:rPr lang="en-US" sz="1000" dirty="0">
                    <a:solidFill>
                      <a:schemeClr val="bg1">
                        <a:lumMod val="95000"/>
                      </a:schemeClr>
                    </a:solidFill>
                    <a:latin typeface="Book Antiqua" panose="02040602050305030304" pitchFamily="18" charset="0"/>
                  </a:rPr>
                  <a:t> KVKK </a:t>
                </a:r>
                <a:r>
                  <a:rPr lang="en-US" sz="1000" dirty="0" err="1">
                    <a:solidFill>
                      <a:schemeClr val="bg1">
                        <a:lumMod val="95000"/>
                      </a:schemeClr>
                    </a:solidFill>
                    <a:latin typeface="Book Antiqua" panose="02040602050305030304" pitchFamily="18" charset="0"/>
                  </a:rPr>
                  <a:t>kapsamında</a:t>
                </a:r>
                <a:r>
                  <a:rPr lang="en-US" sz="1000" dirty="0">
                    <a:solidFill>
                      <a:schemeClr val="bg1">
                        <a:lumMod val="95000"/>
                      </a:schemeClr>
                    </a:solidFill>
                    <a:latin typeface="Book Antiqua" panose="02040602050305030304" pitchFamily="18" charset="0"/>
                  </a:rPr>
                  <a:t> </a:t>
                </a:r>
                <a:r>
                  <a:rPr lang="en-US" sz="1000" dirty="0" err="1">
                    <a:solidFill>
                      <a:schemeClr val="bg1">
                        <a:lumMod val="95000"/>
                      </a:schemeClr>
                    </a:solidFill>
                    <a:latin typeface="Book Antiqua" panose="02040602050305030304" pitchFamily="18" charset="0"/>
                  </a:rPr>
                  <a:t>korunma</a:t>
                </a:r>
                <a:r>
                  <a:rPr lang="en-US" sz="1000" dirty="0">
                    <a:solidFill>
                      <a:schemeClr val="bg1">
                        <a:lumMod val="95000"/>
                      </a:schemeClr>
                    </a:solidFill>
                    <a:latin typeface="Book Antiqua" panose="02040602050305030304" pitchFamily="18" charset="0"/>
                  </a:rPr>
                  <a:t> </a:t>
                </a:r>
                <a:r>
                  <a:rPr lang="en-US" sz="1000" dirty="0" err="1" smtClean="0">
                    <a:solidFill>
                      <a:schemeClr val="bg1">
                        <a:lumMod val="95000"/>
                      </a:schemeClr>
                    </a:solidFill>
                    <a:latin typeface="Book Antiqua" panose="02040602050305030304" pitchFamily="18" charset="0"/>
                  </a:rPr>
                  <a:t>altında</a:t>
                </a:r>
                <a:endParaRPr sz="1000" dirty="0">
                  <a:solidFill>
                    <a:schemeClr val="bg1">
                      <a:lumMod val="95000"/>
                    </a:schemeClr>
                  </a:solidFill>
                  <a:latin typeface="Book Antiqua" panose="02040602050305030304" pitchFamily="18" charset="0"/>
                </a:endParaRPr>
              </a:p>
            </p:txBody>
          </p:sp>
        </p:grpSp>
      </p:grpSp>
      <p:grpSp>
        <p:nvGrpSpPr>
          <p:cNvPr id="66" name="Group 65"/>
          <p:cNvGrpSpPr/>
          <p:nvPr/>
        </p:nvGrpSpPr>
        <p:grpSpPr>
          <a:xfrm>
            <a:off x="569317" y="3669579"/>
            <a:ext cx="1503304" cy="1297178"/>
            <a:chOff x="64287" y="3782047"/>
            <a:chExt cx="1277670" cy="1067871"/>
          </a:xfrm>
        </p:grpSpPr>
        <p:grpSp>
          <p:nvGrpSpPr>
            <p:cNvPr id="51" name="Group 50"/>
            <p:cNvGrpSpPr/>
            <p:nvPr/>
          </p:nvGrpSpPr>
          <p:grpSpPr>
            <a:xfrm>
              <a:off x="1085187" y="3782047"/>
              <a:ext cx="144456" cy="615779"/>
              <a:chOff x="3095570" y="3557300"/>
              <a:chExt cx="327000" cy="1020879"/>
            </a:xfrm>
          </p:grpSpPr>
          <p:sp>
            <p:nvSpPr>
              <p:cNvPr id="45" name="Google Shape;13695;p46"/>
              <p:cNvSpPr/>
              <p:nvPr/>
            </p:nvSpPr>
            <p:spPr>
              <a:xfrm>
                <a:off x="3095570" y="3557300"/>
                <a:ext cx="327000" cy="1020879"/>
              </a:xfrm>
              <a:prstGeom prst="rect">
                <a:avLst/>
              </a:prstGeom>
              <a:solidFill>
                <a:srgbClr val="6B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48" name="Google Shape;13698;p46"/>
              <p:cNvSpPr/>
              <p:nvPr/>
            </p:nvSpPr>
            <p:spPr>
              <a:xfrm>
                <a:off x="3095570" y="3837000"/>
                <a:ext cx="327000" cy="741126"/>
              </a:xfrm>
              <a:prstGeom prst="rect">
                <a:avLst/>
              </a:prstGeom>
              <a:solidFill>
                <a:srgbClr val="B018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grpSp>
        <p:grpSp>
          <p:nvGrpSpPr>
            <p:cNvPr id="53" name="Group 52"/>
            <p:cNvGrpSpPr/>
            <p:nvPr/>
          </p:nvGrpSpPr>
          <p:grpSpPr>
            <a:xfrm>
              <a:off x="175689" y="3782047"/>
              <a:ext cx="144456" cy="615779"/>
              <a:chOff x="2088552" y="3557247"/>
              <a:chExt cx="327000" cy="1020879"/>
            </a:xfrm>
          </p:grpSpPr>
          <p:sp>
            <p:nvSpPr>
              <p:cNvPr id="47" name="Google Shape;13695;p46"/>
              <p:cNvSpPr/>
              <p:nvPr/>
            </p:nvSpPr>
            <p:spPr>
              <a:xfrm>
                <a:off x="2088552" y="3557247"/>
                <a:ext cx="327000" cy="1020879"/>
              </a:xfrm>
              <a:prstGeom prst="rect">
                <a:avLst/>
              </a:prstGeom>
              <a:solidFill>
                <a:srgbClr val="6B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49" name="Google Shape;13698;p46"/>
              <p:cNvSpPr/>
              <p:nvPr/>
            </p:nvSpPr>
            <p:spPr>
              <a:xfrm>
                <a:off x="2088552" y="4046889"/>
                <a:ext cx="327000" cy="531237"/>
              </a:xfrm>
              <a:prstGeom prst="rect">
                <a:avLst/>
              </a:prstGeom>
              <a:solidFill>
                <a:srgbClr val="B018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grpSp>
        <p:grpSp>
          <p:nvGrpSpPr>
            <p:cNvPr id="52" name="Group 51"/>
            <p:cNvGrpSpPr/>
            <p:nvPr/>
          </p:nvGrpSpPr>
          <p:grpSpPr>
            <a:xfrm>
              <a:off x="618587" y="3782047"/>
              <a:ext cx="144456" cy="615779"/>
              <a:chOff x="2592061" y="3557247"/>
              <a:chExt cx="327000" cy="1020879"/>
            </a:xfrm>
          </p:grpSpPr>
          <p:sp>
            <p:nvSpPr>
              <p:cNvPr id="46" name="Google Shape;13695;p46"/>
              <p:cNvSpPr/>
              <p:nvPr/>
            </p:nvSpPr>
            <p:spPr>
              <a:xfrm>
                <a:off x="2592061" y="3557247"/>
                <a:ext cx="327000" cy="1020879"/>
              </a:xfrm>
              <a:prstGeom prst="rect">
                <a:avLst/>
              </a:prstGeom>
              <a:solidFill>
                <a:srgbClr val="6B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50" name="Google Shape;13698;p46"/>
              <p:cNvSpPr/>
              <p:nvPr/>
            </p:nvSpPr>
            <p:spPr>
              <a:xfrm>
                <a:off x="2592061" y="4363633"/>
                <a:ext cx="327000" cy="214493"/>
              </a:xfrm>
              <a:prstGeom prst="rect">
                <a:avLst/>
              </a:prstGeom>
              <a:solidFill>
                <a:srgbClr val="B018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grpSp>
        <p:sp>
          <p:nvSpPr>
            <p:cNvPr id="38" name="Google Shape;6195;p87"/>
            <p:cNvSpPr/>
            <p:nvPr/>
          </p:nvSpPr>
          <p:spPr>
            <a:xfrm>
              <a:off x="64287" y="4483554"/>
              <a:ext cx="367261" cy="366364"/>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6B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39" name="Google Shape;6203;p87"/>
            <p:cNvSpPr/>
            <p:nvPr/>
          </p:nvSpPr>
          <p:spPr>
            <a:xfrm>
              <a:off x="972874" y="4468484"/>
              <a:ext cx="369083" cy="369112"/>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rgbClr val="6B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grpSp>
          <p:nvGrpSpPr>
            <p:cNvPr id="40" name="Google Shape;6328;p87"/>
            <p:cNvGrpSpPr/>
            <p:nvPr/>
          </p:nvGrpSpPr>
          <p:grpSpPr>
            <a:xfrm>
              <a:off x="558656" y="4482628"/>
              <a:ext cx="264317" cy="367290"/>
              <a:chOff x="-64001300" y="4093650"/>
              <a:chExt cx="228450" cy="317450"/>
            </a:xfrm>
            <a:solidFill>
              <a:srgbClr val="6B054E"/>
            </a:solidFill>
          </p:grpSpPr>
          <p:sp>
            <p:nvSpPr>
              <p:cNvPr id="41" name="Google Shape;6329;p87"/>
              <p:cNvSpPr/>
              <p:nvPr/>
            </p:nvSpPr>
            <p:spPr>
              <a:xfrm>
                <a:off x="-63933550" y="4328375"/>
                <a:ext cx="93750" cy="40975"/>
              </a:xfrm>
              <a:custGeom>
                <a:avLst/>
                <a:gdLst/>
                <a:ahLst/>
                <a:cxnLst/>
                <a:rect l="l" t="t" r="r" b="b"/>
                <a:pathLst>
                  <a:path w="3750" h="1639" extrusionOk="0">
                    <a:moveTo>
                      <a:pt x="1859" y="0"/>
                    </a:moveTo>
                    <a:cubicBezTo>
                      <a:pt x="1009" y="0"/>
                      <a:pt x="315" y="662"/>
                      <a:pt x="0" y="1638"/>
                    </a:cubicBezTo>
                    <a:lnTo>
                      <a:pt x="3749" y="1638"/>
                    </a:lnTo>
                    <a:cubicBezTo>
                      <a:pt x="3434" y="662"/>
                      <a:pt x="2710" y="0"/>
                      <a:pt x="18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42" name="Google Shape;6330;p87"/>
              <p:cNvSpPr/>
              <p:nvPr/>
            </p:nvSpPr>
            <p:spPr>
              <a:xfrm>
                <a:off x="-63980025" y="4135400"/>
                <a:ext cx="185900" cy="234725"/>
              </a:xfrm>
              <a:custGeom>
                <a:avLst/>
                <a:gdLst/>
                <a:ahLst/>
                <a:cxnLst/>
                <a:rect l="l" t="t" r="r" b="b"/>
                <a:pathLst>
                  <a:path w="7436" h="9389" extrusionOk="0">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43" name="Google Shape;6331;p87"/>
              <p:cNvSpPr/>
              <p:nvPr/>
            </p:nvSpPr>
            <p:spPr>
              <a:xfrm>
                <a:off x="-64001300" y="4389800"/>
                <a:ext cx="228450" cy="21300"/>
              </a:xfrm>
              <a:custGeom>
                <a:avLst/>
                <a:gdLst/>
                <a:ahLst/>
                <a:cxnLst/>
                <a:rect l="l" t="t" r="r" b="b"/>
                <a:pathLst>
                  <a:path w="9138" h="852" extrusionOk="0">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44" name="Google Shape;6332;p87"/>
              <p:cNvSpPr/>
              <p:nvPr/>
            </p:nvSpPr>
            <p:spPr>
              <a:xfrm>
                <a:off x="-64001300" y="4093650"/>
                <a:ext cx="226875" cy="20500"/>
              </a:xfrm>
              <a:custGeom>
                <a:avLst/>
                <a:gdLst/>
                <a:ahLst/>
                <a:cxnLst/>
                <a:rect l="l" t="t" r="r" b="b"/>
                <a:pathLst>
                  <a:path w="9075" h="820" extrusionOk="0">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grpSp>
      </p:grpSp>
      <p:grpSp>
        <p:nvGrpSpPr>
          <p:cNvPr id="54" name="Google Shape;703;p50"/>
          <p:cNvGrpSpPr/>
          <p:nvPr/>
        </p:nvGrpSpPr>
        <p:grpSpPr>
          <a:xfrm>
            <a:off x="2846554" y="3684547"/>
            <a:ext cx="1372736" cy="1297178"/>
            <a:chOff x="5640713" y="1716025"/>
            <a:chExt cx="1572900" cy="1572900"/>
          </a:xfrm>
          <a:solidFill>
            <a:srgbClr val="AC087D"/>
          </a:solidFill>
        </p:grpSpPr>
        <p:sp>
          <p:nvSpPr>
            <p:cNvPr id="55" name="Google Shape;704;p50"/>
            <p:cNvSpPr/>
            <p:nvPr/>
          </p:nvSpPr>
          <p:spPr>
            <a:xfrm>
              <a:off x="5641613" y="1716925"/>
              <a:ext cx="1572000" cy="15720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bg1">
                    <a:lumMod val="95000"/>
                  </a:schemeClr>
                </a:solidFill>
                <a:latin typeface="Book Antiqua" panose="02040602050305030304" pitchFamily="18" charset="0"/>
              </a:endParaRPr>
            </a:p>
          </p:txBody>
        </p:sp>
        <p:sp>
          <p:nvSpPr>
            <p:cNvPr id="56" name="Google Shape;705;p50"/>
            <p:cNvSpPr/>
            <p:nvPr/>
          </p:nvSpPr>
          <p:spPr>
            <a:xfrm>
              <a:off x="5640713" y="1716025"/>
              <a:ext cx="1572900" cy="1572900"/>
            </a:xfrm>
            <a:prstGeom prst="pie">
              <a:avLst>
                <a:gd name="adj1" fmla="val 11868280"/>
                <a:gd name="adj2" fmla="val 16216182"/>
              </a:avLst>
            </a:prstGeom>
            <a:solidFill>
              <a:srgbClr val="6B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bg1">
                    <a:lumMod val="95000"/>
                  </a:schemeClr>
                </a:solidFill>
                <a:latin typeface="Book Antiqua" panose="02040602050305030304" pitchFamily="18" charset="0"/>
              </a:endParaRPr>
            </a:p>
          </p:txBody>
        </p:sp>
        <p:sp>
          <p:nvSpPr>
            <p:cNvPr id="57" name="Google Shape;706;p50"/>
            <p:cNvSpPr/>
            <p:nvPr/>
          </p:nvSpPr>
          <p:spPr>
            <a:xfrm>
              <a:off x="5920463" y="1995775"/>
              <a:ext cx="1014300" cy="1014300"/>
            </a:xfrm>
            <a:prstGeom prst="ellipse">
              <a:avLst/>
            </a:prstGeom>
            <a:solidFill>
              <a:srgbClr val="5A5A5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100" b="1" dirty="0" smtClean="0">
                  <a:solidFill>
                    <a:schemeClr val="bg1">
                      <a:lumMod val="95000"/>
                    </a:schemeClr>
                  </a:solidFill>
                  <a:latin typeface="Book Antiqua" panose="02040602050305030304" pitchFamily="18" charset="0"/>
                </a:rPr>
                <a:t>80 puan</a:t>
              </a:r>
              <a:endParaRPr sz="1100" b="1" dirty="0">
                <a:solidFill>
                  <a:schemeClr val="bg1">
                    <a:lumMod val="95000"/>
                  </a:schemeClr>
                </a:solidFill>
                <a:latin typeface="Book Antiqua" panose="02040602050305030304" pitchFamily="18" charset="0"/>
              </a:endParaRPr>
            </a:p>
          </p:txBody>
        </p:sp>
      </p:grpSp>
      <p:grpSp>
        <p:nvGrpSpPr>
          <p:cNvPr id="58" name="Google Shape;703;p50"/>
          <p:cNvGrpSpPr/>
          <p:nvPr/>
        </p:nvGrpSpPr>
        <p:grpSpPr>
          <a:xfrm>
            <a:off x="4992438" y="3669579"/>
            <a:ext cx="1372736" cy="1297178"/>
            <a:chOff x="5640713" y="1716025"/>
            <a:chExt cx="1572900" cy="1572900"/>
          </a:xfrm>
          <a:solidFill>
            <a:srgbClr val="AC087D"/>
          </a:solidFill>
        </p:grpSpPr>
        <p:sp>
          <p:nvSpPr>
            <p:cNvPr id="59" name="Google Shape;704;p50"/>
            <p:cNvSpPr/>
            <p:nvPr/>
          </p:nvSpPr>
          <p:spPr>
            <a:xfrm>
              <a:off x="5641613" y="1716925"/>
              <a:ext cx="1572000" cy="15720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bg1">
                    <a:lumMod val="95000"/>
                  </a:schemeClr>
                </a:solidFill>
                <a:latin typeface="Book Antiqua" panose="02040602050305030304" pitchFamily="18" charset="0"/>
              </a:endParaRPr>
            </a:p>
          </p:txBody>
        </p:sp>
        <p:sp>
          <p:nvSpPr>
            <p:cNvPr id="60" name="Google Shape;705;p50"/>
            <p:cNvSpPr/>
            <p:nvPr/>
          </p:nvSpPr>
          <p:spPr>
            <a:xfrm>
              <a:off x="5640713" y="1716025"/>
              <a:ext cx="1572900" cy="1572900"/>
            </a:xfrm>
            <a:prstGeom prst="pie">
              <a:avLst>
                <a:gd name="adj1" fmla="val 7774571"/>
                <a:gd name="adj2" fmla="val 16216182"/>
              </a:avLst>
            </a:prstGeom>
            <a:solidFill>
              <a:srgbClr val="6B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bg1">
                    <a:lumMod val="95000"/>
                  </a:schemeClr>
                </a:solidFill>
                <a:latin typeface="Book Antiqua" panose="02040602050305030304" pitchFamily="18" charset="0"/>
              </a:endParaRPr>
            </a:p>
          </p:txBody>
        </p:sp>
        <p:sp>
          <p:nvSpPr>
            <p:cNvPr id="61" name="Google Shape;706;p50"/>
            <p:cNvSpPr/>
            <p:nvPr/>
          </p:nvSpPr>
          <p:spPr>
            <a:xfrm>
              <a:off x="5920463" y="1995775"/>
              <a:ext cx="1014300" cy="1014300"/>
            </a:xfrm>
            <a:prstGeom prst="ellipse">
              <a:avLst/>
            </a:prstGeom>
            <a:solidFill>
              <a:srgbClr val="5A5A5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100" b="1" dirty="0" smtClean="0">
                  <a:solidFill>
                    <a:schemeClr val="bg1">
                      <a:lumMod val="95000"/>
                    </a:schemeClr>
                  </a:solidFill>
                  <a:latin typeface="Book Antiqua" panose="02040602050305030304" pitchFamily="18" charset="0"/>
                </a:rPr>
                <a:t>65 puan</a:t>
              </a:r>
              <a:endParaRPr sz="1100" b="1" dirty="0">
                <a:solidFill>
                  <a:schemeClr val="bg1">
                    <a:lumMod val="95000"/>
                  </a:schemeClr>
                </a:solidFill>
                <a:latin typeface="Book Antiqua" panose="02040602050305030304" pitchFamily="18" charset="0"/>
              </a:endParaRPr>
            </a:p>
          </p:txBody>
        </p:sp>
      </p:grpSp>
      <p:grpSp>
        <p:nvGrpSpPr>
          <p:cNvPr id="62" name="Google Shape;703;p50"/>
          <p:cNvGrpSpPr/>
          <p:nvPr/>
        </p:nvGrpSpPr>
        <p:grpSpPr>
          <a:xfrm>
            <a:off x="7120305" y="3669579"/>
            <a:ext cx="1372736" cy="1297178"/>
            <a:chOff x="5640713" y="1716025"/>
            <a:chExt cx="1572900" cy="1572900"/>
          </a:xfrm>
          <a:solidFill>
            <a:srgbClr val="AC087D"/>
          </a:solidFill>
        </p:grpSpPr>
        <p:sp>
          <p:nvSpPr>
            <p:cNvPr id="63" name="Google Shape;704;p50"/>
            <p:cNvSpPr/>
            <p:nvPr/>
          </p:nvSpPr>
          <p:spPr>
            <a:xfrm>
              <a:off x="5641613" y="1716925"/>
              <a:ext cx="1572000" cy="15720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bg1">
                    <a:lumMod val="95000"/>
                  </a:schemeClr>
                </a:solidFill>
                <a:latin typeface="Book Antiqua" panose="02040602050305030304" pitchFamily="18" charset="0"/>
              </a:endParaRPr>
            </a:p>
          </p:txBody>
        </p:sp>
        <p:sp>
          <p:nvSpPr>
            <p:cNvPr id="64" name="Google Shape;705;p50"/>
            <p:cNvSpPr/>
            <p:nvPr/>
          </p:nvSpPr>
          <p:spPr>
            <a:xfrm>
              <a:off x="5640713" y="1716025"/>
              <a:ext cx="1572900" cy="1572900"/>
            </a:xfrm>
            <a:prstGeom prst="pie">
              <a:avLst>
                <a:gd name="adj1" fmla="val 3595235"/>
                <a:gd name="adj2" fmla="val 16216182"/>
              </a:avLst>
            </a:prstGeom>
            <a:solidFill>
              <a:srgbClr val="6B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bg1">
                    <a:lumMod val="95000"/>
                  </a:schemeClr>
                </a:solidFill>
                <a:latin typeface="Book Antiqua" panose="02040602050305030304" pitchFamily="18" charset="0"/>
              </a:endParaRPr>
            </a:p>
          </p:txBody>
        </p:sp>
        <p:sp>
          <p:nvSpPr>
            <p:cNvPr id="65" name="Google Shape;706;p50"/>
            <p:cNvSpPr/>
            <p:nvPr/>
          </p:nvSpPr>
          <p:spPr>
            <a:xfrm>
              <a:off x="5920463" y="1995775"/>
              <a:ext cx="1014300" cy="1014300"/>
            </a:xfrm>
            <a:prstGeom prst="ellipse">
              <a:avLst/>
            </a:prstGeom>
            <a:solidFill>
              <a:srgbClr val="5A5A5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100" b="1" dirty="0" smtClean="0">
                  <a:solidFill>
                    <a:schemeClr val="bg1">
                      <a:lumMod val="95000"/>
                    </a:schemeClr>
                  </a:solidFill>
                  <a:latin typeface="Book Antiqua" panose="02040602050305030304" pitchFamily="18" charset="0"/>
                </a:rPr>
                <a:t>45 puan</a:t>
              </a:r>
              <a:endParaRPr sz="1100" b="1" dirty="0">
                <a:solidFill>
                  <a:schemeClr val="bg1">
                    <a:lumMod val="95000"/>
                  </a:schemeClr>
                </a:solidFill>
                <a:latin typeface="Book Antiqua" panose="02040602050305030304" pitchFamily="18" charset="0"/>
              </a:endParaRPr>
            </a:p>
          </p:txBody>
        </p:sp>
      </p:grpSp>
    </p:spTree>
    <p:extLst>
      <p:ext uri="{BB962C8B-B14F-4D97-AF65-F5344CB8AC3E}">
        <p14:creationId xmlns:p14="http://schemas.microsoft.com/office/powerpoint/2010/main" val="3901232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3930" y="1447436"/>
            <a:ext cx="7467600" cy="3013004"/>
          </a:xfrm>
          <a:prstGeom prst="rect">
            <a:avLst/>
          </a:prstGeom>
        </p:spPr>
        <p:txBody>
          <a:bodyPr wrap="square">
            <a:spAutoFit/>
          </a:bodyPr>
          <a:lstStyle/>
          <a:p>
            <a:pPr>
              <a:lnSpc>
                <a:spcPct val="107000"/>
              </a:lnSpc>
              <a:spcAft>
                <a:spcPts val="800"/>
              </a:spcAft>
            </a:pPr>
            <a:r>
              <a:rPr lang="tr-TR" b="1" u="sng" dirty="0" smtClean="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Kullanım </a:t>
            </a:r>
            <a:r>
              <a:rPr lang="tr-TR" b="1" u="sng"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Kolaylığı:</a:t>
            </a:r>
            <a:endParaRPr lang="en-US" u="sng"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Restoran hizmetleri, özellikle de yoğun saatlerde hızlı ve etkili bir</a:t>
            </a:r>
            <a:endParaRPr lang="en-US"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şekilde gerçekleştirilmelidir.</a:t>
            </a:r>
            <a:endParaRPr lang="en-US"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Mevcut sistemin iyileştirilmesi, personel için kullanım kolaylığı yaratmalıdır. </a:t>
            </a:r>
            <a:endParaRPr lang="en-US"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Aksi takdirde bu durum, müşteri memnuniyetini ve sipariş hızını düşürürken, personelin iş yükünü artırır.</a:t>
            </a:r>
            <a:endParaRPr lang="en-US"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Kullanım kolaylığı, bu problemlerin üstesinden gelmek için yeni bir sistemin kritik bir gereksinimidir.</a:t>
            </a:r>
            <a:endParaRPr lang="en-US"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Kullanıcı dostu bir arayüz, personelin siparişleri daha hızlı işlemesini ve müşterilere siparişlerin servis edilip onları memnuniyet içinde ağırlamak için elzemdir.</a:t>
            </a:r>
            <a:endParaRPr lang="en-US" dirty="0">
              <a:solidFill>
                <a:schemeClr val="bg1">
                  <a:lumMod val="95000"/>
                </a:schemeClr>
              </a:solidFill>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3242718" y="596518"/>
            <a:ext cx="2574744" cy="408958"/>
          </a:xfrm>
          <a:prstGeom prst="rect">
            <a:avLst/>
          </a:prstGeom>
        </p:spPr>
        <p:txBody>
          <a:bodyPr wrap="none">
            <a:spAutoFit/>
          </a:bodyPr>
          <a:lstStyle/>
          <a:p>
            <a:pPr>
              <a:lnSpc>
                <a:spcPct val="107000"/>
              </a:lnSpc>
              <a:spcAft>
                <a:spcPts val="800"/>
              </a:spcAft>
            </a:pPr>
            <a:r>
              <a:rPr lang="tr-TR" sz="2000" b="1" dirty="0">
                <a:solidFill>
                  <a:schemeClr val="bg1">
                    <a:lumMod val="95000"/>
                  </a:schemeClr>
                </a:solidFill>
                <a:latin typeface="Book Antiqua" panose="02040602050305030304" pitchFamily="18" charset="0"/>
                <a:ea typeface="Times New Roman" panose="02020603050405020304" pitchFamily="18" charset="0"/>
                <a:cs typeface="Times New Roman" panose="02020603050405020304" pitchFamily="18" charset="0"/>
              </a:rPr>
              <a:t>Gereksinim Analizi </a:t>
            </a:r>
            <a:endParaRPr lang="en-US" sz="2000"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0247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 y="1344161"/>
            <a:ext cx="7871460" cy="3371436"/>
          </a:xfrm>
          <a:prstGeom prst="rect">
            <a:avLst/>
          </a:prstGeom>
        </p:spPr>
        <p:txBody>
          <a:bodyPr wrap="square">
            <a:spAutoFit/>
          </a:bodyPr>
          <a:lstStyle/>
          <a:p>
            <a:pPr>
              <a:lnSpc>
                <a:spcPct val="107000"/>
              </a:lnSpc>
              <a:spcAft>
                <a:spcPts val="800"/>
              </a:spcAft>
            </a:pPr>
            <a:r>
              <a:rPr lang="tr-TR" b="1" u="sng"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Raporlanabilirlik ve Yönetim Açısından İzlenebilme:</a:t>
            </a:r>
            <a:endParaRPr lang="en-US" b="1" u="sng"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İyi bir restoran hizmet sistemi, iş performansını analiz etmek için ayrıntılı raporlar oluşturabilmeli ve yönetimin stratejik kararlar almasına yardımcı olmalıdır.</a:t>
            </a:r>
            <a:endParaRPr lang="en-US"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Mevcut sistemde bu özellik eksiktir ve bu nedenle iş performansını değerlendirmek ve iyileştirmek için gerekli verileri sağlamakta yeterli değildir.</a:t>
            </a:r>
            <a:endParaRPr lang="en-US"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Yeni bir sistem, ayrıntılı raporlama ve analiz özellikleri ile restoran yönetiminin hizmet kalitesini, personel performansını ve genel iş süreçlerini sürekli olarak iyileştirmesini sağlayabilir.</a:t>
            </a:r>
            <a:endParaRPr lang="en-US"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Bu gereksinimler, mevcut restoran hizmet sisteminin yetersiz olduğunu ve yeni, daha etkili bir sisteme ihtiyaç duyulduğunu açıkça göstermektedir.</a:t>
            </a:r>
            <a:endParaRPr lang="en-US"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rPr>
              <a:t>Kullanım kolaylığı, izlenebilme ve raporlanabilirlik gibi özellikler, restoranın genel operasyonel olarak işleyişinde verimliliğini artırmak ve müşteri memnuniyetini iyileştirmek için yüksek derecede öneme sahiptir.</a:t>
            </a:r>
            <a:endParaRPr lang="en-US" dirty="0">
              <a:solidFill>
                <a:schemeClr val="bg1">
                  <a:lumMod val="95000"/>
                </a:schemeClr>
              </a:solidFill>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3242718" y="596518"/>
            <a:ext cx="2574744" cy="408958"/>
          </a:xfrm>
          <a:prstGeom prst="rect">
            <a:avLst/>
          </a:prstGeom>
        </p:spPr>
        <p:txBody>
          <a:bodyPr wrap="none">
            <a:spAutoFit/>
          </a:bodyPr>
          <a:lstStyle/>
          <a:p>
            <a:pPr>
              <a:lnSpc>
                <a:spcPct val="107000"/>
              </a:lnSpc>
              <a:spcAft>
                <a:spcPts val="800"/>
              </a:spcAft>
            </a:pPr>
            <a:r>
              <a:rPr lang="tr-TR" sz="2000" b="1" dirty="0">
                <a:solidFill>
                  <a:schemeClr val="bg1">
                    <a:lumMod val="95000"/>
                  </a:schemeClr>
                </a:solidFill>
                <a:latin typeface="Book Antiqua" panose="02040602050305030304" pitchFamily="18" charset="0"/>
                <a:ea typeface="Times New Roman" panose="02020603050405020304" pitchFamily="18" charset="0"/>
                <a:cs typeface="Times New Roman" panose="02020603050405020304" pitchFamily="18" charset="0"/>
              </a:rPr>
              <a:t>Gereksinim Analizi </a:t>
            </a:r>
            <a:endParaRPr lang="en-US" sz="2000"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1138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grpSp>
        <p:nvGrpSpPr>
          <p:cNvPr id="37" name="Group 36"/>
          <p:cNvGrpSpPr/>
          <p:nvPr/>
        </p:nvGrpSpPr>
        <p:grpSpPr>
          <a:xfrm>
            <a:off x="1941225" y="92451"/>
            <a:ext cx="4804348" cy="4944244"/>
            <a:chOff x="3125448" y="99946"/>
            <a:chExt cx="4804348" cy="4944244"/>
          </a:xfrm>
        </p:grpSpPr>
        <p:sp>
          <p:nvSpPr>
            <p:cNvPr id="38" name="Google Shape;737;p68"/>
            <p:cNvSpPr/>
            <p:nvPr/>
          </p:nvSpPr>
          <p:spPr>
            <a:xfrm>
              <a:off x="3125448" y="99946"/>
              <a:ext cx="4804348" cy="4944244"/>
            </a:xfrm>
            <a:prstGeom prst="roundRect">
              <a:avLst>
                <a:gd name="adj" fmla="val 15295"/>
              </a:avLst>
            </a:prstGeom>
            <a:solidFill>
              <a:srgbClr val="86EEE4">
                <a:alpha val="84706"/>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Rectangle 38"/>
            <p:cNvSpPr/>
            <p:nvPr/>
          </p:nvSpPr>
          <p:spPr>
            <a:xfrm>
              <a:off x="3222885" y="1221016"/>
              <a:ext cx="4590737" cy="524246"/>
            </a:xfrm>
            <a:prstGeom prst="rect">
              <a:avLst/>
            </a:prstGeom>
          </p:spPr>
          <p:txBody>
            <a:bodyPr wrap="square">
              <a:spAutoFit/>
            </a:bodyPr>
            <a:lstStyle/>
            <a:p>
              <a:pPr lvl="0">
                <a:lnSpc>
                  <a:spcPct val="107000"/>
                </a:lnSpc>
                <a:spcAft>
                  <a:spcPts val="800"/>
                </a:spcAft>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Soru 1:</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 Restoranımıza gelme sıklıklığınız nedir?</a:t>
              </a:r>
            </a:p>
            <a:p>
              <a:pPr lvl="0" algn="ctr">
                <a:lnSpc>
                  <a:spcPct val="107000"/>
                </a:lnSpc>
                <a:spcAft>
                  <a:spcPts val="800"/>
                </a:spcAft>
              </a:pP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[_]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Daha sık  [_]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Haftada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bir kez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[_] Ayda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bir kez  [_]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Yılda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bir kez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[_] İlk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kez</a:t>
              </a:r>
              <a:endParaRPr lang="en-US"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p:txBody>
        </p:sp>
        <p:sp>
          <p:nvSpPr>
            <p:cNvPr id="40" name="Rectangle 39"/>
            <p:cNvSpPr/>
            <p:nvPr/>
          </p:nvSpPr>
          <p:spPr>
            <a:xfrm>
              <a:off x="3222885" y="1996869"/>
              <a:ext cx="4572000" cy="421654"/>
            </a:xfrm>
            <a:prstGeom prst="rect">
              <a:avLst/>
            </a:prstGeom>
          </p:spPr>
          <p:txBody>
            <a:bodyPr>
              <a:spAutoFit/>
            </a:bodyPr>
            <a:lstStyle/>
            <a:p>
              <a:pPr lvl="0">
                <a:lnSpc>
                  <a:spcPct val="107000"/>
                </a:lnSpc>
                <a:spcAft>
                  <a:spcPts val="800"/>
                </a:spcAft>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Soru 2:</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 Yeni bir sipariş takip sisteminde menüde görmek istediğiniz yemekler nelerdir? Cevap giriniz.</a:t>
              </a:r>
              <a:endParaRPr lang="en-US"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p:txBody>
        </p:sp>
        <p:sp>
          <p:nvSpPr>
            <p:cNvPr id="41" name="Rectangle 40"/>
            <p:cNvSpPr/>
            <p:nvPr/>
          </p:nvSpPr>
          <p:spPr>
            <a:xfrm>
              <a:off x="3222885" y="2670359"/>
              <a:ext cx="4572000" cy="688907"/>
            </a:xfrm>
            <a:prstGeom prst="rect">
              <a:avLst/>
            </a:prstGeom>
          </p:spPr>
          <p:txBody>
            <a:bodyPr>
              <a:spAutoFit/>
            </a:bodyPr>
            <a:lstStyle/>
            <a:p>
              <a:pPr lvl="0">
                <a:lnSpc>
                  <a:spcPct val="107000"/>
                </a:lnSpc>
                <a:spcAft>
                  <a:spcPts val="800"/>
                </a:spcAft>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Soru 3:</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  Yeni bir sipariş takip sisteminde genelde hangi ödeme yöntemini tercih ediyorsunuz? İşaretleyiniz</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a:t>
              </a:r>
            </a:p>
            <a:p>
              <a:pPr algn="ctr">
                <a:lnSpc>
                  <a:spcPct val="107000"/>
                </a:lnSpc>
                <a:spcAft>
                  <a:spcPts val="800"/>
                </a:spcAft>
              </a:pP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[_] Nakit    [_] Kredi/Banka Kartı    [_] Mobil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Ödeme</a:t>
              </a:r>
              <a:endParaRPr lang="en-US"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p:txBody>
        </p:sp>
        <p:sp>
          <p:nvSpPr>
            <p:cNvPr id="42" name="Rectangle 41"/>
            <p:cNvSpPr/>
            <p:nvPr/>
          </p:nvSpPr>
          <p:spPr>
            <a:xfrm>
              <a:off x="3241622" y="3442801"/>
              <a:ext cx="4572000" cy="688907"/>
            </a:xfrm>
            <a:prstGeom prst="rect">
              <a:avLst/>
            </a:prstGeom>
          </p:spPr>
          <p:txBody>
            <a:bodyPr>
              <a:spAutoFit/>
            </a:bodyPr>
            <a:lstStyle/>
            <a:p>
              <a:pPr lvl="0">
                <a:lnSpc>
                  <a:spcPct val="107000"/>
                </a:lnSpc>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Soru 4:</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 Restoranımızın işleyiş hızından memnuniyet seviyeniz nedir</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a:t>
              </a:r>
            </a:p>
            <a:p>
              <a:pPr lvl="0">
                <a:lnSpc>
                  <a:spcPct val="107000"/>
                </a:lnSpc>
                <a:spcAft>
                  <a:spcPts val="800"/>
                </a:spcAft>
              </a:pP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1- en düşük, 5-en yüksek) İşaretleyiniz.</a:t>
              </a:r>
            </a:p>
            <a:p>
              <a:pPr lvl="0" algn="ctr">
                <a:lnSpc>
                  <a:spcPct val="107000"/>
                </a:lnSpc>
                <a:spcAft>
                  <a:spcPts val="800"/>
                </a:spcAft>
              </a:pP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[_] 1   [_] 2   [_] 3   [_] 4   [_] 5</a:t>
              </a:r>
              <a:endParaRPr lang="en-US"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p:txBody>
        </p:sp>
        <p:sp>
          <p:nvSpPr>
            <p:cNvPr id="43" name="Rectangle 42"/>
            <p:cNvSpPr/>
            <p:nvPr/>
          </p:nvSpPr>
          <p:spPr>
            <a:xfrm>
              <a:off x="3222885" y="256908"/>
              <a:ext cx="4572000" cy="791499"/>
            </a:xfrm>
            <a:prstGeom prst="rect">
              <a:avLst/>
            </a:prstGeom>
          </p:spPr>
          <p:txBody>
            <a:bodyPr>
              <a:spAutoFit/>
            </a:bodyPr>
            <a:lstStyle/>
            <a:p>
              <a:pPr algn="ctr">
                <a:lnSpc>
                  <a:spcPct val="107000"/>
                </a:lnSpc>
                <a:spcAft>
                  <a:spcPts val="800"/>
                </a:spcAft>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Restoran Sipariş Takip Sistemi Anketi</a:t>
              </a:r>
            </a:p>
            <a:p>
              <a:pPr algn="ctr">
                <a:lnSpc>
                  <a:spcPct val="107000"/>
                </a:lnSpc>
                <a:spcAft>
                  <a:spcPts val="800"/>
                </a:spcAft>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Müşteri Anketi</a:t>
              </a:r>
              <a:endParaRPr lang="en-US"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Lütfen aşağıdaki soruları cevaplandırınız. </a:t>
              </a:r>
              <a:endParaRPr lang="en-US"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p:txBody>
        </p:sp>
        <p:sp>
          <p:nvSpPr>
            <p:cNvPr id="44" name="Rectangle 43"/>
            <p:cNvSpPr/>
            <p:nvPr/>
          </p:nvSpPr>
          <p:spPr>
            <a:xfrm>
              <a:off x="3241622" y="4215243"/>
              <a:ext cx="2922595" cy="256993"/>
            </a:xfrm>
            <a:prstGeom prst="rect">
              <a:avLst/>
            </a:prstGeom>
          </p:spPr>
          <p:txBody>
            <a:bodyPr wrap="none">
              <a:spAutoFit/>
            </a:bodyPr>
            <a:lstStyle/>
            <a:p>
              <a:pPr lvl="0">
                <a:lnSpc>
                  <a:spcPct val="107000"/>
                </a:lnSpc>
                <a:spcAft>
                  <a:spcPts val="800"/>
                </a:spcAft>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Soru 5:</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 Eklemek istediğiniz bir şey varsa giriniz.</a:t>
              </a:r>
            </a:p>
          </p:txBody>
        </p:sp>
      </p:grpSp>
    </p:spTree>
    <p:extLst>
      <p:ext uri="{BB962C8B-B14F-4D97-AF65-F5344CB8AC3E}">
        <p14:creationId xmlns:p14="http://schemas.microsoft.com/office/powerpoint/2010/main" val="4025921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grpSp>
        <p:nvGrpSpPr>
          <p:cNvPr id="46" name="Group 45"/>
          <p:cNvGrpSpPr/>
          <p:nvPr/>
        </p:nvGrpSpPr>
        <p:grpSpPr>
          <a:xfrm>
            <a:off x="1941225" y="92451"/>
            <a:ext cx="4804348" cy="4944244"/>
            <a:chOff x="-211112" y="37822"/>
            <a:chExt cx="4804348" cy="4944244"/>
          </a:xfrm>
        </p:grpSpPr>
        <p:grpSp>
          <p:nvGrpSpPr>
            <p:cNvPr id="47" name="Group 46"/>
            <p:cNvGrpSpPr/>
            <p:nvPr/>
          </p:nvGrpSpPr>
          <p:grpSpPr>
            <a:xfrm>
              <a:off x="-211112" y="37822"/>
              <a:ext cx="4804348" cy="4944244"/>
              <a:chOff x="3106711" y="52937"/>
              <a:chExt cx="4804348" cy="4944244"/>
            </a:xfrm>
          </p:grpSpPr>
          <p:sp>
            <p:nvSpPr>
              <p:cNvPr id="49" name="Google Shape;737;p68"/>
              <p:cNvSpPr/>
              <p:nvPr/>
            </p:nvSpPr>
            <p:spPr>
              <a:xfrm>
                <a:off x="3106711" y="52937"/>
                <a:ext cx="4804348" cy="4944244"/>
              </a:xfrm>
              <a:prstGeom prst="roundRect">
                <a:avLst>
                  <a:gd name="adj" fmla="val 15295"/>
                </a:avLst>
              </a:prstGeom>
              <a:solidFill>
                <a:srgbClr val="70F67D">
                  <a:alpha val="84706"/>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solidFill>
                  <a:latin typeface="Book Antiqua" panose="02040602050305030304" pitchFamily="18" charset="0"/>
                </a:endParaRPr>
              </a:p>
            </p:txBody>
          </p:sp>
          <p:sp>
            <p:nvSpPr>
              <p:cNvPr id="50" name="Rectangle 49"/>
              <p:cNvSpPr/>
              <p:nvPr/>
            </p:nvSpPr>
            <p:spPr>
              <a:xfrm>
                <a:off x="3241622" y="1091455"/>
                <a:ext cx="4590737" cy="524246"/>
              </a:xfrm>
              <a:prstGeom prst="rect">
                <a:avLst/>
              </a:prstGeom>
            </p:spPr>
            <p:txBody>
              <a:bodyPr wrap="square">
                <a:spAutoFit/>
              </a:bodyPr>
              <a:lstStyle/>
              <a:p>
                <a:pPr>
                  <a:lnSpc>
                    <a:spcPct val="107000"/>
                  </a:lnSpc>
                  <a:spcAft>
                    <a:spcPts val="800"/>
                  </a:spcAft>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Soru 1: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Restoranımızda çalışma süreniz nedir? İşaretleyiniz</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a:t>
                </a:r>
              </a:p>
              <a:p>
                <a:pPr algn="ctr">
                  <a:lnSpc>
                    <a:spcPct val="107000"/>
                  </a:lnSpc>
                  <a:spcAft>
                    <a:spcPts val="800"/>
                  </a:spcAft>
                </a:pP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[_]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0-6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ay        [_]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6 ay - 1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yıl       [_] 1+yıl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[_] 5+yıl</a:t>
                </a:r>
                <a:endParaRPr lang="en-US"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p:txBody>
          </p:sp>
          <p:sp>
            <p:nvSpPr>
              <p:cNvPr id="51" name="Rectangle 50"/>
              <p:cNvSpPr/>
              <p:nvPr/>
            </p:nvSpPr>
            <p:spPr>
              <a:xfrm>
                <a:off x="3222885" y="1626290"/>
                <a:ext cx="4572000" cy="682687"/>
              </a:xfrm>
              <a:prstGeom prst="rect">
                <a:avLst/>
              </a:prstGeom>
            </p:spPr>
            <p:txBody>
              <a:bodyPr>
                <a:spAutoFit/>
              </a:bodyPr>
              <a:lstStyle/>
              <a:p>
                <a:pPr>
                  <a:lnSpc>
                    <a:spcPct val="107000"/>
                  </a:lnSpc>
                  <a:spcAft>
                    <a:spcPts val="800"/>
                  </a:spcAft>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Soru 2: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Yeni bir sipariş takip sisteminin çalışmanızı optimize edeceğini düşünüyor musunuz?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İşaretleyiniz.</a:t>
                </a:r>
              </a:p>
              <a:p>
                <a:pPr algn="ctr">
                  <a:lnSpc>
                    <a:spcPct val="107000"/>
                  </a:lnSpc>
                  <a:spcAft>
                    <a:spcPts val="800"/>
                  </a:spcAft>
                </a:pP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[_] Evet              [_]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Hayır</a:t>
                </a:r>
                <a:endParaRPr lang="en-US"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p:txBody>
          </p:sp>
          <p:sp>
            <p:nvSpPr>
              <p:cNvPr id="52" name="Rectangle 51"/>
              <p:cNvSpPr/>
              <p:nvPr/>
            </p:nvSpPr>
            <p:spPr>
              <a:xfrm>
                <a:off x="3222885" y="2279415"/>
                <a:ext cx="4572000" cy="586314"/>
              </a:xfrm>
              <a:prstGeom prst="rect">
                <a:avLst/>
              </a:prstGeom>
            </p:spPr>
            <p:txBody>
              <a:bodyPr>
                <a:spAutoFit/>
              </a:bodyPr>
              <a:lstStyle/>
              <a:p>
                <a:pPr>
                  <a:lnSpc>
                    <a:spcPct val="107000"/>
                  </a:lnSpc>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Soru 3: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Yeni bir sipariş takip sistemi getirilmesini nasıl karşılarsınız? İşaretleyiniz</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a:t>
                </a:r>
              </a:p>
              <a:p>
                <a:pPr algn="ctr">
                  <a:lnSpc>
                    <a:spcPct val="107000"/>
                  </a:lnSpc>
                  <a:spcAft>
                    <a:spcPts val="800"/>
                  </a:spcAft>
                </a:pP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[_]Çok Olumlu   [_] Olumlu   [_] Kararsızım   [_] Olumsuz   [_] Çok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Olumsuz</a:t>
                </a:r>
                <a:endParaRPr lang="en-US"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p:txBody>
          </p:sp>
          <p:sp>
            <p:nvSpPr>
              <p:cNvPr id="53" name="Rectangle 52"/>
              <p:cNvSpPr/>
              <p:nvPr/>
            </p:nvSpPr>
            <p:spPr>
              <a:xfrm>
                <a:off x="3250990" y="2893622"/>
                <a:ext cx="4572000" cy="682687"/>
              </a:xfrm>
              <a:prstGeom prst="rect">
                <a:avLst/>
              </a:prstGeom>
            </p:spPr>
            <p:txBody>
              <a:bodyPr>
                <a:spAutoFit/>
              </a:bodyPr>
              <a:lstStyle/>
              <a:p>
                <a:pPr lvl="0">
                  <a:lnSpc>
                    <a:spcPct val="107000"/>
                  </a:lnSpc>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Soru 4: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Restoranımızın işleyiş hızından memnuniyet seviyeniz nedir</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a:t>
                </a:r>
              </a:p>
              <a:p>
                <a:pPr lvl="0">
                  <a:lnSpc>
                    <a:spcPct val="107000"/>
                  </a:lnSpc>
                  <a:spcAft>
                    <a:spcPts val="800"/>
                  </a:spcAft>
                </a:pP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1- en düşük, 5-en yüksek) İşaretleyiniz.</a:t>
                </a:r>
              </a:p>
              <a:p>
                <a:pPr lvl="0" algn="ctr">
                  <a:lnSpc>
                    <a:spcPct val="107000"/>
                  </a:lnSpc>
                  <a:spcAft>
                    <a:spcPts val="800"/>
                  </a:spcAft>
                </a:pP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[_] 1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[_] 2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[_] 3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[_] 4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[_] 5</a:t>
                </a:r>
                <a:endParaRPr lang="en-US"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p:txBody>
          </p:sp>
          <p:sp>
            <p:nvSpPr>
              <p:cNvPr id="54" name="Rectangle 53"/>
              <p:cNvSpPr/>
              <p:nvPr/>
            </p:nvSpPr>
            <p:spPr>
              <a:xfrm>
                <a:off x="3222885" y="256908"/>
                <a:ext cx="4572000" cy="791499"/>
              </a:xfrm>
              <a:prstGeom prst="rect">
                <a:avLst/>
              </a:prstGeom>
            </p:spPr>
            <p:txBody>
              <a:bodyPr>
                <a:spAutoFit/>
              </a:bodyPr>
              <a:lstStyle/>
              <a:p>
                <a:pPr algn="ctr">
                  <a:lnSpc>
                    <a:spcPct val="107000"/>
                  </a:lnSpc>
                  <a:spcAft>
                    <a:spcPts val="800"/>
                  </a:spcAft>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Restoran Sipariş Takip Sistemi Anketi</a:t>
                </a:r>
              </a:p>
              <a:p>
                <a:pPr algn="ctr">
                  <a:lnSpc>
                    <a:spcPct val="107000"/>
                  </a:lnSpc>
                  <a:spcAft>
                    <a:spcPts val="800"/>
                  </a:spcAft>
                </a:pPr>
                <a:r>
                  <a:rPr lang="tr-TR" sz="1000" b="1"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Çalışan </a:t>
                </a: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Anketi</a:t>
                </a:r>
                <a:endParaRPr lang="en-US"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Lütfen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aşağıdaki soruları cevaplandırınız. </a:t>
                </a:r>
                <a:endParaRPr lang="en-US"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p:txBody>
          </p:sp>
          <p:sp>
            <p:nvSpPr>
              <p:cNvPr id="55" name="Rectangle 54"/>
              <p:cNvSpPr/>
              <p:nvPr/>
            </p:nvSpPr>
            <p:spPr>
              <a:xfrm>
                <a:off x="3241622" y="4369644"/>
                <a:ext cx="2911374" cy="256993"/>
              </a:xfrm>
              <a:prstGeom prst="rect">
                <a:avLst/>
              </a:prstGeom>
            </p:spPr>
            <p:txBody>
              <a:bodyPr wrap="none">
                <a:spAutoFit/>
              </a:bodyPr>
              <a:lstStyle/>
              <a:p>
                <a:pPr lvl="0">
                  <a:lnSpc>
                    <a:spcPct val="107000"/>
                  </a:lnSpc>
                  <a:spcAft>
                    <a:spcPts val="800"/>
                  </a:spcAft>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Soru </a:t>
                </a:r>
                <a:r>
                  <a:rPr lang="tr-TR" sz="1000" b="1"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6: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Eklemek istediğiniz bir şey varsa giriniz.</a:t>
                </a:r>
              </a:p>
            </p:txBody>
          </p:sp>
        </p:grpSp>
        <p:sp>
          <p:nvSpPr>
            <p:cNvPr id="48" name="Rectangle 47"/>
            <p:cNvSpPr/>
            <p:nvPr/>
          </p:nvSpPr>
          <p:spPr>
            <a:xfrm>
              <a:off x="-94938" y="3613408"/>
              <a:ext cx="4572000" cy="688907"/>
            </a:xfrm>
            <a:prstGeom prst="rect">
              <a:avLst/>
            </a:prstGeom>
          </p:spPr>
          <p:txBody>
            <a:bodyPr>
              <a:spAutoFit/>
            </a:bodyPr>
            <a:lstStyle/>
            <a:p>
              <a:pPr lvl="0">
                <a:lnSpc>
                  <a:spcPct val="107000"/>
                </a:lnSpc>
                <a:spcAft>
                  <a:spcPts val="800"/>
                </a:spcAft>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Soru 5: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Yeni bir sipariş takip sisteminde hangi özellik daha önemlidir? İşaretleyiniz</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a:t>
              </a:r>
            </a:p>
            <a:p>
              <a:pPr lvl="0" algn="ctr">
                <a:lnSpc>
                  <a:spcPct val="107000"/>
                </a:lnSpc>
                <a:spcAft>
                  <a:spcPts val="800"/>
                </a:spcAft>
              </a:pP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[_]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Kullanım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kolaylığı     [_]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Sade bir ara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yüz     [_]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İşlevsellik</a:t>
              </a:r>
              <a:endParaRPr lang="en-US"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083887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grpSp>
        <p:nvGrpSpPr>
          <p:cNvPr id="80" name="Group 79"/>
          <p:cNvGrpSpPr/>
          <p:nvPr/>
        </p:nvGrpSpPr>
        <p:grpSpPr>
          <a:xfrm>
            <a:off x="1941225" y="92451"/>
            <a:ext cx="4804348" cy="4944244"/>
            <a:chOff x="3277848" y="84706"/>
            <a:chExt cx="4804348" cy="4944244"/>
          </a:xfrm>
        </p:grpSpPr>
        <p:sp>
          <p:nvSpPr>
            <p:cNvPr id="81" name="Google Shape;737;p68"/>
            <p:cNvSpPr/>
            <p:nvPr/>
          </p:nvSpPr>
          <p:spPr>
            <a:xfrm>
              <a:off x="3277848" y="84706"/>
              <a:ext cx="4804348" cy="4944244"/>
            </a:xfrm>
            <a:prstGeom prst="roundRect">
              <a:avLst>
                <a:gd name="adj" fmla="val 15295"/>
              </a:avLst>
            </a:prstGeom>
            <a:solidFill>
              <a:srgbClr val="F2FC6A">
                <a:alpha val="85098"/>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solidFill>
                <a:latin typeface="Book Antiqua" panose="02040602050305030304" pitchFamily="18" charset="0"/>
              </a:endParaRPr>
            </a:p>
          </p:txBody>
        </p:sp>
        <p:sp>
          <p:nvSpPr>
            <p:cNvPr id="82" name="Rectangle 81"/>
            <p:cNvSpPr/>
            <p:nvPr/>
          </p:nvSpPr>
          <p:spPr>
            <a:xfrm>
              <a:off x="3394022" y="1171375"/>
              <a:ext cx="4590737" cy="524246"/>
            </a:xfrm>
            <a:prstGeom prst="rect">
              <a:avLst/>
            </a:prstGeom>
          </p:spPr>
          <p:txBody>
            <a:bodyPr wrap="square">
              <a:spAutoFit/>
            </a:bodyPr>
            <a:lstStyle/>
            <a:p>
              <a:pPr>
                <a:lnSpc>
                  <a:spcPct val="107000"/>
                </a:lnSpc>
                <a:spcAft>
                  <a:spcPts val="800"/>
                </a:spcAft>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Soru 1: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Yeni bir sipariş takip sisteminin gerekliliği nedir? İşaretleyiniz</a:t>
              </a:r>
            </a:p>
            <a:p>
              <a:pPr algn="ctr">
                <a:lnSpc>
                  <a:spcPct val="107000"/>
                </a:lnSpc>
                <a:spcAft>
                  <a:spcPts val="800"/>
                </a:spcAft>
              </a:pP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[_] Çok gerekli     [_] Gerekli     [_] Gerekli değil</a:t>
              </a:r>
              <a:endParaRPr lang="en-US"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p:txBody>
        </p:sp>
        <p:sp>
          <p:nvSpPr>
            <p:cNvPr id="83" name="Rectangle 82"/>
            <p:cNvSpPr/>
            <p:nvPr/>
          </p:nvSpPr>
          <p:spPr>
            <a:xfrm>
              <a:off x="3394022" y="1910773"/>
              <a:ext cx="4572000" cy="400110"/>
            </a:xfrm>
            <a:prstGeom prst="rect">
              <a:avLst/>
            </a:prstGeom>
          </p:spPr>
          <p:txBody>
            <a:bodyPr>
              <a:spAutoFit/>
            </a:bodyPr>
            <a:lstStyle/>
            <a:p>
              <a:r>
                <a:rPr lang="tr-TR" sz="1000" b="1" dirty="0">
                  <a:solidFill>
                    <a:schemeClr val="tx1"/>
                  </a:solidFill>
                  <a:latin typeface="Book Antiqua" panose="02040602050305030304" pitchFamily="18" charset="0"/>
                  <a:ea typeface="Times New Roman" panose="02020603050405020304" pitchFamily="18" charset="0"/>
                </a:rPr>
                <a:t>Soru 2: </a:t>
              </a:r>
              <a:r>
                <a:rPr lang="tr-TR" sz="1000" dirty="0">
                  <a:solidFill>
                    <a:schemeClr val="tx1"/>
                  </a:solidFill>
                  <a:latin typeface="Book Antiqua" panose="02040602050305030304" pitchFamily="18" charset="0"/>
                  <a:ea typeface="Times New Roman" panose="02020603050405020304" pitchFamily="18" charset="0"/>
                </a:rPr>
                <a:t>Yeni tasarlanacak sistemde görmek istediğiniz özellikler nelerdir? giriniz.</a:t>
              </a:r>
              <a:endParaRPr lang="en-US" sz="1000" dirty="0">
                <a:solidFill>
                  <a:schemeClr val="tx1"/>
                </a:solidFill>
                <a:latin typeface="Book Antiqua" panose="02040602050305030304" pitchFamily="18" charset="0"/>
                <a:ea typeface="Times New Roman" panose="02020603050405020304" pitchFamily="18" charset="0"/>
              </a:endParaRPr>
            </a:p>
          </p:txBody>
        </p:sp>
        <p:sp>
          <p:nvSpPr>
            <p:cNvPr id="84" name="Rectangle 83"/>
            <p:cNvSpPr/>
            <p:nvPr/>
          </p:nvSpPr>
          <p:spPr>
            <a:xfrm>
              <a:off x="3394021" y="2673467"/>
              <a:ext cx="4572000" cy="605294"/>
            </a:xfrm>
            <a:prstGeom prst="rect">
              <a:avLst/>
            </a:prstGeom>
          </p:spPr>
          <p:txBody>
            <a:bodyPr>
              <a:spAutoFit/>
            </a:bodyPr>
            <a:lstStyle/>
            <a:p>
              <a:pPr>
                <a:spcAft>
                  <a:spcPts val="400"/>
                </a:spcAft>
              </a:pPr>
              <a:r>
                <a:rPr lang="tr-TR" sz="1000" b="1" dirty="0">
                  <a:solidFill>
                    <a:schemeClr val="tx1"/>
                  </a:solidFill>
                  <a:latin typeface="Book Antiqua" panose="02040602050305030304" pitchFamily="18" charset="0"/>
                  <a:ea typeface="Times New Roman" panose="02020603050405020304" pitchFamily="18" charset="0"/>
                </a:rPr>
                <a:t>Soru 3: </a:t>
              </a:r>
              <a:r>
                <a:rPr lang="tr-TR" sz="1000" dirty="0">
                  <a:solidFill>
                    <a:schemeClr val="tx1"/>
                  </a:solidFill>
                  <a:latin typeface="Book Antiqua" panose="02040602050305030304" pitchFamily="18" charset="0"/>
                  <a:ea typeface="Times New Roman" panose="02020603050405020304" pitchFamily="18" charset="0"/>
                </a:rPr>
                <a:t>Yeni bir sipariş takip sisteminde en çok aradığınız özellik nedir? İşaretleyiniz</a:t>
              </a:r>
              <a:r>
                <a:rPr lang="tr-TR" sz="1000" dirty="0" smtClean="0">
                  <a:solidFill>
                    <a:schemeClr val="tx1"/>
                  </a:solidFill>
                  <a:latin typeface="Book Antiqua" panose="02040602050305030304" pitchFamily="18" charset="0"/>
                  <a:ea typeface="Times New Roman" panose="02020603050405020304" pitchFamily="18" charset="0"/>
                </a:rPr>
                <a:t>.</a:t>
              </a:r>
            </a:p>
            <a:p>
              <a:pPr algn="ct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[_]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Kullanım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kolaylığı    [_]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Detaylı raporlar </a:t>
              </a: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görebilmek    [_]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Analiz kolaylığı</a:t>
              </a:r>
              <a:endParaRPr lang="en-US"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p:txBody>
        </p:sp>
        <p:sp>
          <p:nvSpPr>
            <p:cNvPr id="85" name="Rectangle 84"/>
            <p:cNvSpPr/>
            <p:nvPr/>
          </p:nvSpPr>
          <p:spPr>
            <a:xfrm>
              <a:off x="3394021" y="3539186"/>
              <a:ext cx="4572000" cy="246221"/>
            </a:xfrm>
            <a:prstGeom prst="rect">
              <a:avLst/>
            </a:prstGeom>
          </p:spPr>
          <p:txBody>
            <a:bodyPr>
              <a:spAutoFit/>
            </a:bodyPr>
            <a:lstStyle/>
            <a:p>
              <a:r>
                <a:rPr lang="tr-TR" sz="1000" b="1" dirty="0">
                  <a:solidFill>
                    <a:schemeClr val="tx1"/>
                  </a:solidFill>
                  <a:latin typeface="Book Antiqua" panose="02040602050305030304" pitchFamily="18" charset="0"/>
                  <a:ea typeface="Times New Roman" panose="02020603050405020304" pitchFamily="18" charset="0"/>
                </a:rPr>
                <a:t>Soru 4: </a:t>
              </a:r>
              <a:r>
                <a:rPr lang="tr-TR" sz="1000" dirty="0">
                  <a:solidFill>
                    <a:schemeClr val="tx1"/>
                  </a:solidFill>
                  <a:latin typeface="Book Antiqua" panose="02040602050305030304" pitchFamily="18" charset="0"/>
                  <a:ea typeface="Times New Roman" panose="02020603050405020304" pitchFamily="18" charset="0"/>
                </a:rPr>
                <a:t>Yeni bir sipariş takip sistemi için ayıracağınız bütçeyi giriniz.</a:t>
              </a:r>
              <a:endParaRPr lang="en-US" sz="1000" dirty="0">
                <a:solidFill>
                  <a:schemeClr val="tx1"/>
                </a:solidFill>
                <a:latin typeface="Book Antiqua" panose="02040602050305030304" pitchFamily="18" charset="0"/>
                <a:ea typeface="Times New Roman" panose="02020603050405020304" pitchFamily="18" charset="0"/>
              </a:endParaRPr>
            </a:p>
          </p:txBody>
        </p:sp>
        <p:sp>
          <p:nvSpPr>
            <p:cNvPr id="86" name="Rectangle 85"/>
            <p:cNvSpPr/>
            <p:nvPr/>
          </p:nvSpPr>
          <p:spPr>
            <a:xfrm>
              <a:off x="3412759" y="290147"/>
              <a:ext cx="4572000" cy="714555"/>
            </a:xfrm>
            <a:prstGeom prst="rect">
              <a:avLst/>
            </a:prstGeom>
          </p:spPr>
          <p:txBody>
            <a:bodyPr>
              <a:spAutoFit/>
            </a:bodyPr>
            <a:lstStyle/>
            <a:p>
              <a:pPr algn="ctr">
                <a:lnSpc>
                  <a:spcPct val="107000"/>
                </a:lnSpc>
                <a:spcAft>
                  <a:spcPts val="800"/>
                </a:spcAft>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Restoran Sipariş Takip Sistemi Anketi</a:t>
              </a:r>
            </a:p>
            <a:p>
              <a:pPr algn="ctr">
                <a:lnSpc>
                  <a:spcPct val="107000"/>
                </a:lnSpc>
                <a:spcAft>
                  <a:spcPts val="200"/>
                </a:spcAft>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Yönetici Anketi</a:t>
              </a:r>
              <a:endParaRPr lang="en-US"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tr-TR" sz="1000" dirty="0" smtClean="0">
                  <a:solidFill>
                    <a:schemeClr val="tx1"/>
                  </a:solidFill>
                  <a:latin typeface="Book Antiqua" panose="02040602050305030304" pitchFamily="18" charset="0"/>
                  <a:ea typeface="Calibri" panose="020F0502020204030204" pitchFamily="34" charset="0"/>
                  <a:cs typeface="Times New Roman" panose="02020603050405020304" pitchFamily="18" charset="0"/>
                </a:rPr>
                <a:t>Lütfen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aşağıdaki soruları cevaplandırınız. </a:t>
              </a:r>
              <a:endParaRPr lang="en-US"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p:txBody>
        </p:sp>
        <p:sp>
          <p:nvSpPr>
            <p:cNvPr id="87" name="Rectangle 86"/>
            <p:cNvSpPr/>
            <p:nvPr/>
          </p:nvSpPr>
          <p:spPr>
            <a:xfrm>
              <a:off x="3403390" y="4097128"/>
              <a:ext cx="2922595" cy="256993"/>
            </a:xfrm>
            <a:prstGeom prst="rect">
              <a:avLst/>
            </a:prstGeom>
          </p:spPr>
          <p:txBody>
            <a:bodyPr wrap="none">
              <a:spAutoFit/>
            </a:bodyPr>
            <a:lstStyle/>
            <a:p>
              <a:pPr lvl="0">
                <a:lnSpc>
                  <a:spcPct val="107000"/>
                </a:lnSpc>
                <a:spcAft>
                  <a:spcPts val="800"/>
                </a:spcAft>
              </a:pPr>
              <a:r>
                <a:rPr lang="tr-TR" sz="1000" b="1"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Soru 5: </a:t>
              </a:r>
              <a:r>
                <a:rPr lang="tr-TR" sz="1000" dirty="0">
                  <a:solidFill>
                    <a:schemeClr val="tx1"/>
                  </a:solidFill>
                  <a:latin typeface="Book Antiqua" panose="02040602050305030304" pitchFamily="18" charset="0"/>
                  <a:ea typeface="Calibri" panose="020F0502020204030204" pitchFamily="34" charset="0"/>
                  <a:cs typeface="Times New Roman" panose="02020603050405020304" pitchFamily="18" charset="0"/>
                </a:rPr>
                <a:t>Eklemek istediğiniz bir şey varsa giriniz.</a:t>
              </a:r>
            </a:p>
          </p:txBody>
        </p:sp>
      </p:grpSp>
    </p:spTree>
    <p:extLst>
      <p:ext uri="{BB962C8B-B14F-4D97-AF65-F5344CB8AC3E}">
        <p14:creationId xmlns:p14="http://schemas.microsoft.com/office/powerpoint/2010/main" val="177592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6" name="Rectangle 5"/>
          <p:cNvSpPr/>
          <p:nvPr/>
        </p:nvSpPr>
        <p:spPr>
          <a:xfrm>
            <a:off x="3829362" y="120268"/>
            <a:ext cx="1609736" cy="421654"/>
          </a:xfrm>
          <a:prstGeom prst="rect">
            <a:avLst/>
          </a:prstGeom>
        </p:spPr>
        <p:txBody>
          <a:bodyPr wrap="none">
            <a:spAutoFit/>
          </a:bodyPr>
          <a:lstStyle/>
          <a:p>
            <a:pPr>
              <a:lnSpc>
                <a:spcPct val="107000"/>
              </a:lnSpc>
              <a:spcAft>
                <a:spcPts val="800"/>
              </a:spcAft>
            </a:pPr>
            <a:r>
              <a:rPr lang="tr-TR" sz="2000" b="1" dirty="0" smtClean="0">
                <a:solidFill>
                  <a:schemeClr val="bg1">
                    <a:lumMod val="95000"/>
                  </a:schemeClr>
                </a:solidFill>
                <a:latin typeface="Book Antiqua" panose="02040602050305030304" pitchFamily="18" charset="0"/>
                <a:ea typeface="Times New Roman" panose="02020603050405020304" pitchFamily="18" charset="0"/>
                <a:cs typeface="Times New Roman" panose="02020603050405020304" pitchFamily="18" charset="0"/>
              </a:rPr>
              <a:t>USE - CASE</a:t>
            </a:r>
            <a:endParaRPr lang="en-US" sz="2000"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3356476" y="494297"/>
            <a:ext cx="2555508" cy="408958"/>
          </a:xfrm>
          <a:prstGeom prst="rect">
            <a:avLst/>
          </a:prstGeom>
        </p:spPr>
        <p:txBody>
          <a:bodyPr wrap="none">
            <a:spAutoFit/>
          </a:bodyPr>
          <a:lstStyle/>
          <a:p>
            <a:pPr>
              <a:lnSpc>
                <a:spcPct val="107000"/>
              </a:lnSpc>
              <a:spcAft>
                <a:spcPts val="800"/>
              </a:spcAft>
            </a:pPr>
            <a:r>
              <a:rPr lang="tr-TR" sz="2000" b="1" dirty="0" smtClean="0">
                <a:solidFill>
                  <a:schemeClr val="bg1">
                    <a:lumMod val="95000"/>
                  </a:schemeClr>
                </a:solidFill>
                <a:latin typeface="Book Antiqua" panose="02040602050305030304" pitchFamily="18" charset="0"/>
                <a:ea typeface="Times New Roman" panose="02020603050405020304" pitchFamily="18" charset="0"/>
                <a:cs typeface="Times New Roman" panose="02020603050405020304" pitchFamily="18" charset="0"/>
              </a:rPr>
              <a:t>Kullanım senaryosu</a:t>
            </a:r>
            <a:endParaRPr lang="en-US" sz="2000"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pic>
        <p:nvPicPr>
          <p:cNvPr id="1026" name="Picture 2" descr="https://cdn.discordapp.com/attachments/1108818894392668170/1110277846313730058/Use_Case__Kullanm__Senaryolar_En_Son.draw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4248" y="1075971"/>
            <a:ext cx="4795738" cy="3031209"/>
          </a:xfrm>
          <a:prstGeom prst="roundRect">
            <a:avLst>
              <a:gd name="adj" fmla="val 8250"/>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56734979"/>
              </p:ext>
            </p:extLst>
          </p:nvPr>
        </p:nvGraphicFramePr>
        <p:xfrm>
          <a:off x="1127760" y="623653"/>
          <a:ext cx="7012940" cy="4094524"/>
        </p:xfrm>
        <a:graphic>
          <a:graphicData uri="http://schemas.openxmlformats.org/drawingml/2006/table">
            <a:tbl>
              <a:tblPr firstRow="1" lastRow="1" bandRow="1">
                <a:tableStyleId>{2D5ABB26-0587-4C30-8999-92F81FD0307C}</a:tableStyleId>
              </a:tblPr>
              <a:tblGrid>
                <a:gridCol w="2405130">
                  <a:extLst>
                    <a:ext uri="{9D8B030D-6E8A-4147-A177-3AD203B41FA5}">
                      <a16:colId xmlns:a16="http://schemas.microsoft.com/office/drawing/2014/main" val="2993117050"/>
                    </a:ext>
                  </a:extLst>
                </a:gridCol>
                <a:gridCol w="4607810">
                  <a:extLst>
                    <a:ext uri="{9D8B030D-6E8A-4147-A177-3AD203B41FA5}">
                      <a16:colId xmlns:a16="http://schemas.microsoft.com/office/drawing/2014/main" val="3421102321"/>
                    </a:ext>
                  </a:extLst>
                </a:gridCol>
              </a:tblGrid>
              <a:tr h="310023">
                <a:tc>
                  <a:txBody>
                    <a:bodyPr/>
                    <a:lstStyle/>
                    <a:p>
                      <a:pPr algn="ctr"/>
                      <a:r>
                        <a:rPr lang="tr-TR" dirty="0" smtClean="0">
                          <a:solidFill>
                            <a:schemeClr val="accent5">
                              <a:lumMod val="95000"/>
                            </a:schemeClr>
                          </a:solidFill>
                          <a:latin typeface="Book Antiqua" panose="02040602050305030304" pitchFamily="18" charset="0"/>
                        </a:rPr>
                        <a:t>SENARYO</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Giriş</a:t>
                      </a:r>
                      <a:r>
                        <a:rPr lang="tr-TR" baseline="0" dirty="0" smtClean="0">
                          <a:solidFill>
                            <a:schemeClr val="accent5">
                              <a:lumMod val="95000"/>
                            </a:schemeClr>
                          </a:solidFill>
                          <a:latin typeface="Book Antiqua" panose="02040602050305030304" pitchFamily="18" charset="0"/>
                        </a:rPr>
                        <a:t> yapma</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3397327616"/>
                  </a:ext>
                </a:extLst>
              </a:tr>
              <a:tr h="310023">
                <a:tc>
                  <a:txBody>
                    <a:bodyPr/>
                    <a:lstStyle/>
                    <a:p>
                      <a:pPr algn="ctr"/>
                      <a:r>
                        <a:rPr lang="tr-TR" dirty="0" smtClean="0">
                          <a:solidFill>
                            <a:schemeClr val="accent5">
                              <a:lumMod val="95000"/>
                            </a:schemeClr>
                          </a:solidFill>
                          <a:latin typeface="Book Antiqua" panose="02040602050305030304" pitchFamily="18" charset="0"/>
                        </a:rPr>
                        <a:t>BİRİNCİ AKTÖR</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Çalışan</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120991482"/>
                  </a:ext>
                </a:extLst>
              </a:tr>
              <a:tr h="527038">
                <a:tc>
                  <a:txBody>
                    <a:bodyPr/>
                    <a:lstStyle/>
                    <a:p>
                      <a:pPr algn="ctr"/>
                      <a:r>
                        <a:rPr lang="tr-TR" dirty="0" smtClean="0">
                          <a:solidFill>
                            <a:schemeClr val="accent5">
                              <a:lumMod val="95000"/>
                            </a:schemeClr>
                          </a:solidFill>
                          <a:latin typeface="Book Antiqua" panose="02040602050305030304" pitchFamily="18" charset="0"/>
                        </a:rPr>
                        <a:t>İLGİLER VE BEKLENTİLER</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Çalışan</a:t>
                      </a:r>
                      <a:r>
                        <a:rPr lang="tr-TR" baseline="0" dirty="0" smtClean="0">
                          <a:solidFill>
                            <a:schemeClr val="accent5">
                              <a:lumMod val="95000"/>
                            </a:schemeClr>
                          </a:solidFill>
                          <a:latin typeface="Book Antiqua" panose="02040602050305030304" pitchFamily="18" charset="0"/>
                        </a:rPr>
                        <a:t>lar masa seçimi yapmak isteyen müşterilerin bilgisini alır ve uygun ise müşterinin sisteme girişini yapar.</a:t>
                      </a:r>
                      <a:endParaRPr lang="tr-TR" dirty="0" smtClean="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1041373648"/>
                  </a:ext>
                </a:extLst>
              </a:tr>
              <a:tr h="310023">
                <a:tc>
                  <a:txBody>
                    <a:bodyPr/>
                    <a:lstStyle/>
                    <a:p>
                      <a:pPr algn="ctr"/>
                      <a:r>
                        <a:rPr lang="tr-TR" dirty="0" smtClean="0">
                          <a:solidFill>
                            <a:schemeClr val="accent5">
                              <a:lumMod val="95000"/>
                            </a:schemeClr>
                          </a:solidFill>
                          <a:latin typeface="Book Antiqua" panose="02040602050305030304" pitchFamily="18" charset="0"/>
                        </a:rPr>
                        <a:t>ÖN KOŞULLAR</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İstenen masanın boş olması gerekmektedir.</a:t>
                      </a:r>
                    </a:p>
                    <a:p>
                      <a:pPr algn="l"/>
                      <a:endParaRPr lang="tr-TR" dirty="0" smtClean="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2956796757"/>
                  </a:ext>
                </a:extLst>
              </a:tr>
              <a:tr h="527038">
                <a:tc>
                  <a:txBody>
                    <a:bodyPr/>
                    <a:lstStyle/>
                    <a:p>
                      <a:pPr algn="ctr"/>
                      <a:r>
                        <a:rPr lang="tr-TR" dirty="0" smtClean="0">
                          <a:solidFill>
                            <a:schemeClr val="accent5">
                              <a:lumMod val="95000"/>
                            </a:schemeClr>
                          </a:solidFill>
                          <a:latin typeface="Book Antiqua" panose="02040602050305030304" pitchFamily="18" charset="0"/>
                        </a:rPr>
                        <a:t>SON KOŞULLAR</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Giriş yapan müşterinin bilgileri</a:t>
                      </a:r>
                      <a:r>
                        <a:rPr lang="tr-TR" baseline="0" dirty="0" smtClean="0">
                          <a:solidFill>
                            <a:schemeClr val="accent5">
                              <a:lumMod val="95000"/>
                            </a:schemeClr>
                          </a:solidFill>
                          <a:latin typeface="Book Antiqua" panose="02040602050305030304" pitchFamily="18" charset="0"/>
                        </a:rPr>
                        <a:t> alınmıştır ve ilgili masa dolu olarak işaretlenmiştir.</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407873732"/>
                  </a:ext>
                </a:extLst>
              </a:tr>
              <a:tr h="953706">
                <a:tc>
                  <a:txBody>
                    <a:bodyPr/>
                    <a:lstStyle/>
                    <a:p>
                      <a:pPr algn="ctr"/>
                      <a:endParaRPr lang="tr-TR" dirty="0" smtClean="0">
                        <a:solidFill>
                          <a:schemeClr val="accent5">
                            <a:lumMod val="95000"/>
                          </a:schemeClr>
                        </a:solidFill>
                        <a:latin typeface="Book Antiqua" panose="02040602050305030304" pitchFamily="18" charset="0"/>
                      </a:endParaRPr>
                    </a:p>
                    <a:p>
                      <a:pPr algn="ctr"/>
                      <a:r>
                        <a:rPr lang="tr-TR" dirty="0" smtClean="0">
                          <a:solidFill>
                            <a:schemeClr val="accent5">
                              <a:lumMod val="95000"/>
                            </a:schemeClr>
                          </a:solidFill>
                          <a:latin typeface="Book Antiqua" panose="02040602050305030304" pitchFamily="18" charset="0"/>
                        </a:rPr>
                        <a:t>ANA AKIŞ</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Çalışanlar</a:t>
                      </a:r>
                      <a:r>
                        <a:rPr lang="tr-TR" baseline="0" dirty="0" smtClean="0">
                          <a:solidFill>
                            <a:schemeClr val="accent5">
                              <a:lumMod val="95000"/>
                            </a:schemeClr>
                          </a:solidFill>
                          <a:latin typeface="Book Antiqua" panose="02040602050305030304" pitchFamily="18" charset="0"/>
                        </a:rPr>
                        <a:t> giriş ekranına müşteri bilgisi girer.</a:t>
                      </a:r>
                    </a:p>
                    <a:p>
                      <a:pPr algn="l"/>
                      <a:r>
                        <a:rPr lang="tr-TR" baseline="0" dirty="0" smtClean="0">
                          <a:solidFill>
                            <a:schemeClr val="accent5">
                              <a:lumMod val="95000"/>
                            </a:schemeClr>
                          </a:solidFill>
                          <a:latin typeface="Book Antiqua" panose="02040602050305030304" pitchFamily="18" charset="0"/>
                        </a:rPr>
                        <a:t>İlgili masa durumu kontrol edilir.</a:t>
                      </a:r>
                    </a:p>
                    <a:p>
                      <a:pPr algn="l"/>
                      <a:r>
                        <a:rPr lang="tr-TR" baseline="0" dirty="0" smtClean="0">
                          <a:solidFill>
                            <a:schemeClr val="accent5">
                              <a:lumMod val="95000"/>
                            </a:schemeClr>
                          </a:solidFill>
                          <a:latin typeface="Book Antiqua" panose="02040602050305030304" pitchFamily="18" charset="0"/>
                        </a:rPr>
                        <a:t>Masa uygunsa giriş tamamlanır.</a:t>
                      </a:r>
                    </a:p>
                    <a:p>
                      <a:pPr algn="l"/>
                      <a:r>
                        <a:rPr lang="tr-TR" baseline="0" dirty="0" smtClean="0">
                          <a:solidFill>
                            <a:schemeClr val="accent5">
                              <a:lumMod val="95000"/>
                            </a:schemeClr>
                          </a:solidFill>
                          <a:latin typeface="Book Antiqua" panose="02040602050305030304" pitchFamily="18" charset="0"/>
                        </a:rPr>
                        <a:t>Masanın yeni durumu </a:t>
                      </a:r>
                      <a:r>
                        <a:rPr lang="tr-TR" baseline="0" dirty="0" smtClean="0">
                          <a:solidFill>
                            <a:schemeClr val="accent5">
                              <a:lumMod val="95000"/>
                            </a:schemeClr>
                          </a:solidFill>
                          <a:latin typeface="Book Antiqua" panose="02040602050305030304" pitchFamily="18" charset="0"/>
                        </a:rPr>
                        <a:t>sisteme işlenir</a:t>
                      </a:r>
                      <a:r>
                        <a:rPr lang="tr-TR" baseline="0" dirty="0" smtClean="0">
                          <a:solidFill>
                            <a:schemeClr val="accent5">
                              <a:lumMod val="95000"/>
                            </a:schemeClr>
                          </a:solidFill>
                          <a:latin typeface="Book Antiqua" panose="02040602050305030304" pitchFamily="18" charset="0"/>
                        </a:rPr>
                        <a:t>.</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3847775162"/>
                  </a:ext>
                </a:extLst>
              </a:tr>
              <a:tr h="744054">
                <a:tc>
                  <a:txBody>
                    <a:bodyPr/>
                    <a:lstStyle/>
                    <a:p>
                      <a:pPr algn="ctr"/>
                      <a:endParaRPr lang="tr-TR" dirty="0" smtClean="0">
                        <a:solidFill>
                          <a:schemeClr val="accent5">
                            <a:lumMod val="95000"/>
                          </a:schemeClr>
                        </a:solidFill>
                        <a:latin typeface="Book Antiqua" panose="02040602050305030304" pitchFamily="18" charset="0"/>
                      </a:endParaRPr>
                    </a:p>
                    <a:p>
                      <a:pPr algn="ctr"/>
                      <a:r>
                        <a:rPr lang="tr-TR" dirty="0" smtClean="0">
                          <a:solidFill>
                            <a:schemeClr val="accent5">
                              <a:lumMod val="95000"/>
                            </a:schemeClr>
                          </a:solidFill>
                          <a:latin typeface="Book Antiqua" panose="02040602050305030304" pitchFamily="18" charset="0"/>
                        </a:rPr>
                        <a:t>ALTERNATİF AKIŞ</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İlgili</a:t>
                      </a:r>
                      <a:r>
                        <a:rPr lang="tr-TR" baseline="0" dirty="0" smtClean="0">
                          <a:solidFill>
                            <a:schemeClr val="accent5">
                              <a:lumMod val="95000"/>
                            </a:schemeClr>
                          </a:solidFill>
                          <a:latin typeface="Book Antiqua" panose="02040602050305030304" pitchFamily="18" charset="0"/>
                        </a:rPr>
                        <a:t> masanın halihazırda meşgul olması durumunda müşteriye yeni bir masa seçtirilir. Hiç uygun masa yoksa giriş yapılamaz.</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A31359">
                        <a:alpha val="50196"/>
                      </a:srgbClr>
                    </a:solidFill>
                  </a:tcPr>
                </a:tc>
                <a:extLst>
                  <a:ext uri="{0D108BD9-81ED-4DB2-BD59-A6C34878D82A}">
                    <a16:rowId xmlns:a16="http://schemas.microsoft.com/office/drawing/2014/main" val="2445210201"/>
                  </a:ext>
                </a:extLst>
              </a:tr>
            </a:tbl>
          </a:graphicData>
        </a:graphic>
      </p:graphicFrame>
      <p:sp>
        <p:nvSpPr>
          <p:cNvPr id="4" name="Rectangle 3"/>
          <p:cNvSpPr/>
          <p:nvPr/>
        </p:nvSpPr>
        <p:spPr>
          <a:xfrm>
            <a:off x="3829362" y="120268"/>
            <a:ext cx="1609736" cy="421654"/>
          </a:xfrm>
          <a:prstGeom prst="rect">
            <a:avLst/>
          </a:prstGeom>
        </p:spPr>
        <p:txBody>
          <a:bodyPr wrap="none">
            <a:spAutoFit/>
          </a:bodyPr>
          <a:lstStyle/>
          <a:p>
            <a:pPr>
              <a:lnSpc>
                <a:spcPct val="107000"/>
              </a:lnSpc>
              <a:spcAft>
                <a:spcPts val="800"/>
              </a:spcAft>
            </a:pPr>
            <a:r>
              <a:rPr lang="tr-TR" sz="2000" b="1" dirty="0" smtClean="0">
                <a:solidFill>
                  <a:schemeClr val="bg1">
                    <a:lumMod val="95000"/>
                  </a:schemeClr>
                </a:solidFill>
                <a:latin typeface="Book Antiqua" panose="02040602050305030304" pitchFamily="18" charset="0"/>
                <a:ea typeface="Times New Roman" panose="02020603050405020304" pitchFamily="18" charset="0"/>
                <a:cs typeface="Times New Roman" panose="02020603050405020304" pitchFamily="18" charset="0"/>
              </a:rPr>
              <a:t>USE - CASE</a:t>
            </a:r>
            <a:endParaRPr lang="en-US" sz="2000"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8914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26008342"/>
              </p:ext>
            </p:extLst>
          </p:nvPr>
        </p:nvGraphicFramePr>
        <p:xfrm>
          <a:off x="1127760" y="623653"/>
          <a:ext cx="7012940" cy="4089151"/>
        </p:xfrm>
        <a:graphic>
          <a:graphicData uri="http://schemas.openxmlformats.org/drawingml/2006/table">
            <a:tbl>
              <a:tblPr firstRow="1" lastRow="1" bandRow="1">
                <a:tableStyleId>{2D5ABB26-0587-4C30-8999-92F81FD0307C}</a:tableStyleId>
              </a:tblPr>
              <a:tblGrid>
                <a:gridCol w="2405130">
                  <a:extLst>
                    <a:ext uri="{9D8B030D-6E8A-4147-A177-3AD203B41FA5}">
                      <a16:colId xmlns:a16="http://schemas.microsoft.com/office/drawing/2014/main" val="2993117050"/>
                    </a:ext>
                  </a:extLst>
                </a:gridCol>
                <a:gridCol w="4607810">
                  <a:extLst>
                    <a:ext uri="{9D8B030D-6E8A-4147-A177-3AD203B41FA5}">
                      <a16:colId xmlns:a16="http://schemas.microsoft.com/office/drawing/2014/main" val="3421102321"/>
                    </a:ext>
                  </a:extLst>
                </a:gridCol>
              </a:tblGrid>
              <a:tr h="310023">
                <a:tc>
                  <a:txBody>
                    <a:bodyPr/>
                    <a:lstStyle/>
                    <a:p>
                      <a:pPr algn="ctr"/>
                      <a:r>
                        <a:rPr lang="tr-TR" dirty="0" smtClean="0">
                          <a:solidFill>
                            <a:schemeClr val="accent5">
                              <a:lumMod val="95000"/>
                            </a:schemeClr>
                          </a:solidFill>
                          <a:latin typeface="Book Antiqua" panose="02040602050305030304" pitchFamily="18" charset="0"/>
                        </a:rPr>
                        <a:t>SENARYO</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Masa</a:t>
                      </a:r>
                      <a:r>
                        <a:rPr lang="tr-TR" baseline="0" dirty="0" smtClean="0">
                          <a:solidFill>
                            <a:schemeClr val="accent5">
                              <a:lumMod val="95000"/>
                            </a:schemeClr>
                          </a:solidFill>
                          <a:latin typeface="Book Antiqua" panose="02040602050305030304" pitchFamily="18" charset="0"/>
                        </a:rPr>
                        <a:t> Seçme</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3397327616"/>
                  </a:ext>
                </a:extLst>
              </a:tr>
              <a:tr h="310023">
                <a:tc>
                  <a:txBody>
                    <a:bodyPr/>
                    <a:lstStyle/>
                    <a:p>
                      <a:pPr algn="ctr"/>
                      <a:r>
                        <a:rPr lang="tr-TR" dirty="0" smtClean="0">
                          <a:solidFill>
                            <a:schemeClr val="accent5">
                              <a:lumMod val="95000"/>
                            </a:schemeClr>
                          </a:solidFill>
                          <a:latin typeface="Book Antiqua" panose="02040602050305030304" pitchFamily="18" charset="0"/>
                        </a:rPr>
                        <a:t>BİRİNCİ AKTÖR</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Çalışan</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120991482"/>
                  </a:ext>
                </a:extLst>
              </a:tr>
              <a:tr h="527038">
                <a:tc>
                  <a:txBody>
                    <a:bodyPr/>
                    <a:lstStyle/>
                    <a:p>
                      <a:pPr algn="ctr"/>
                      <a:r>
                        <a:rPr lang="tr-TR" dirty="0" smtClean="0">
                          <a:solidFill>
                            <a:schemeClr val="accent5">
                              <a:lumMod val="95000"/>
                            </a:schemeClr>
                          </a:solidFill>
                          <a:latin typeface="Book Antiqua" panose="02040602050305030304" pitchFamily="18" charset="0"/>
                        </a:rPr>
                        <a:t>İLGİLER VE BEKLENTİLER</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Çalışan</a:t>
                      </a:r>
                      <a:r>
                        <a:rPr lang="tr-TR" baseline="0" dirty="0" smtClean="0">
                          <a:solidFill>
                            <a:schemeClr val="accent5">
                              <a:lumMod val="95000"/>
                            </a:schemeClr>
                          </a:solidFill>
                          <a:latin typeface="Book Antiqua" panose="02040602050305030304" pitchFamily="18" charset="0"/>
                        </a:rPr>
                        <a:t>lar, masa seçmek isteyen </a:t>
                      </a:r>
                      <a:r>
                        <a:rPr lang="tr-TR" baseline="0" dirty="0" smtClean="0">
                          <a:solidFill>
                            <a:schemeClr val="accent5">
                              <a:lumMod val="95000"/>
                            </a:schemeClr>
                          </a:solidFill>
                          <a:latin typeface="Book Antiqua" panose="02040602050305030304" pitchFamily="18" charset="0"/>
                        </a:rPr>
                        <a:t>müşterileri uygun </a:t>
                      </a:r>
                      <a:r>
                        <a:rPr lang="tr-TR" baseline="0" dirty="0" smtClean="0">
                          <a:solidFill>
                            <a:schemeClr val="accent5">
                              <a:lumMod val="95000"/>
                            </a:schemeClr>
                          </a:solidFill>
                          <a:latin typeface="Book Antiqua" panose="02040602050305030304" pitchFamily="18" charset="0"/>
                        </a:rPr>
                        <a:t>saat bilgisine göre masalara </a:t>
                      </a:r>
                      <a:r>
                        <a:rPr lang="tr-TR" baseline="0" dirty="0" smtClean="0">
                          <a:solidFill>
                            <a:schemeClr val="accent5">
                              <a:lumMod val="95000"/>
                            </a:schemeClr>
                          </a:solidFill>
                          <a:latin typeface="Book Antiqua" panose="02040602050305030304" pitchFamily="18" charset="0"/>
                        </a:rPr>
                        <a:t>yerleştirerek sisteme </a:t>
                      </a:r>
                      <a:r>
                        <a:rPr lang="tr-TR" baseline="0" dirty="0" smtClean="0">
                          <a:solidFill>
                            <a:schemeClr val="accent5">
                              <a:lumMod val="95000"/>
                            </a:schemeClr>
                          </a:solidFill>
                          <a:latin typeface="Book Antiqua" panose="02040602050305030304" pitchFamily="18" charset="0"/>
                        </a:rPr>
                        <a:t>bilgi </a:t>
                      </a:r>
                      <a:r>
                        <a:rPr lang="tr-TR" baseline="0" dirty="0" smtClean="0">
                          <a:solidFill>
                            <a:schemeClr val="accent5">
                              <a:lumMod val="95000"/>
                            </a:schemeClr>
                          </a:solidFill>
                          <a:latin typeface="Book Antiqua" panose="02040602050305030304" pitchFamily="18" charset="0"/>
                        </a:rPr>
                        <a:t>girişi yapar.</a:t>
                      </a:r>
                      <a:endParaRPr lang="tr-TR" dirty="0" smtClean="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1041373648"/>
                  </a:ext>
                </a:extLst>
              </a:tr>
              <a:tr h="310023">
                <a:tc>
                  <a:txBody>
                    <a:bodyPr/>
                    <a:lstStyle/>
                    <a:p>
                      <a:pPr algn="ctr"/>
                      <a:r>
                        <a:rPr lang="tr-TR" dirty="0" smtClean="0">
                          <a:solidFill>
                            <a:schemeClr val="accent5">
                              <a:lumMod val="95000"/>
                            </a:schemeClr>
                          </a:solidFill>
                          <a:latin typeface="Book Antiqua" panose="02040602050305030304" pitchFamily="18" charset="0"/>
                        </a:rPr>
                        <a:t>ÖN KOŞULLAR</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Seçilen masa </a:t>
                      </a:r>
                      <a:r>
                        <a:rPr lang="tr-TR" baseline="0" dirty="0" smtClean="0">
                          <a:solidFill>
                            <a:schemeClr val="accent5">
                              <a:lumMod val="95000"/>
                            </a:schemeClr>
                          </a:solidFill>
                          <a:latin typeface="Book Antiqua" panose="02040602050305030304" pitchFamily="18" charset="0"/>
                        </a:rPr>
                        <a:t>özelliklerinin </a:t>
                      </a:r>
                      <a:r>
                        <a:rPr lang="tr-TR" baseline="0" dirty="0" smtClean="0">
                          <a:solidFill>
                            <a:schemeClr val="accent5">
                              <a:lumMod val="95000"/>
                            </a:schemeClr>
                          </a:solidFill>
                          <a:latin typeface="Book Antiqua" panose="02040602050305030304" pitchFamily="18" charset="0"/>
                        </a:rPr>
                        <a:t>uygun durumda olması gerekmektedir.</a:t>
                      </a:r>
                      <a:endParaRPr lang="tr-TR" dirty="0" smtClean="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2956796757"/>
                  </a:ext>
                </a:extLst>
              </a:tr>
              <a:tr h="527038">
                <a:tc>
                  <a:txBody>
                    <a:bodyPr/>
                    <a:lstStyle/>
                    <a:p>
                      <a:pPr algn="ctr"/>
                      <a:r>
                        <a:rPr lang="tr-TR" dirty="0" smtClean="0">
                          <a:solidFill>
                            <a:schemeClr val="accent5">
                              <a:lumMod val="95000"/>
                            </a:schemeClr>
                          </a:solidFill>
                          <a:latin typeface="Book Antiqua" panose="02040602050305030304" pitchFamily="18" charset="0"/>
                        </a:rPr>
                        <a:t>SON KOŞULLAR</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Herhangi bir sorun ile karşılaşılmazsa</a:t>
                      </a:r>
                      <a:r>
                        <a:rPr lang="tr-TR" baseline="0" dirty="0" smtClean="0">
                          <a:solidFill>
                            <a:schemeClr val="accent5">
                              <a:lumMod val="95000"/>
                            </a:schemeClr>
                          </a:solidFill>
                          <a:latin typeface="Book Antiqua" panose="02040602050305030304" pitchFamily="18" charset="0"/>
                        </a:rPr>
                        <a:t> </a:t>
                      </a:r>
                      <a:r>
                        <a:rPr lang="tr-TR" baseline="0" dirty="0" smtClean="0">
                          <a:solidFill>
                            <a:schemeClr val="accent5">
                              <a:lumMod val="95000"/>
                            </a:schemeClr>
                          </a:solidFill>
                          <a:latin typeface="Book Antiqua" panose="02040602050305030304" pitchFamily="18" charset="0"/>
                        </a:rPr>
                        <a:t>masa seçimi sisteme </a:t>
                      </a:r>
                      <a:r>
                        <a:rPr lang="tr-TR" baseline="0" dirty="0" smtClean="0">
                          <a:solidFill>
                            <a:schemeClr val="accent5">
                              <a:lumMod val="95000"/>
                            </a:schemeClr>
                          </a:solidFill>
                          <a:latin typeface="Book Antiqua" panose="02040602050305030304" pitchFamily="18" charset="0"/>
                        </a:rPr>
                        <a:t>işlenir.</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407873732"/>
                  </a:ext>
                </a:extLst>
              </a:tr>
              <a:tr h="948333">
                <a:tc>
                  <a:txBody>
                    <a:bodyPr/>
                    <a:lstStyle/>
                    <a:p>
                      <a:pPr algn="ctr"/>
                      <a:endParaRPr lang="tr-TR" dirty="0" smtClean="0">
                        <a:solidFill>
                          <a:schemeClr val="accent5">
                            <a:lumMod val="95000"/>
                          </a:schemeClr>
                        </a:solidFill>
                        <a:latin typeface="Book Antiqua" panose="02040602050305030304" pitchFamily="18" charset="0"/>
                      </a:endParaRPr>
                    </a:p>
                    <a:p>
                      <a:pPr algn="ctr"/>
                      <a:r>
                        <a:rPr lang="tr-TR" dirty="0" smtClean="0">
                          <a:solidFill>
                            <a:schemeClr val="accent5">
                              <a:lumMod val="95000"/>
                            </a:schemeClr>
                          </a:solidFill>
                          <a:latin typeface="Book Antiqua" panose="02040602050305030304" pitchFamily="18" charset="0"/>
                        </a:rPr>
                        <a:t>ANA AKIŞ</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Çalışanlar müşterinin isteği üzerine uygun</a:t>
                      </a:r>
                      <a:r>
                        <a:rPr lang="tr-TR" baseline="0" dirty="0" smtClean="0">
                          <a:solidFill>
                            <a:schemeClr val="accent5">
                              <a:lumMod val="95000"/>
                            </a:schemeClr>
                          </a:solidFill>
                          <a:latin typeface="Book Antiqua" panose="02040602050305030304" pitchFamily="18" charset="0"/>
                        </a:rPr>
                        <a:t> </a:t>
                      </a:r>
                      <a:r>
                        <a:rPr lang="tr-TR" baseline="0" dirty="0" smtClean="0">
                          <a:solidFill>
                            <a:schemeClr val="accent5">
                              <a:lumMod val="95000"/>
                            </a:schemeClr>
                          </a:solidFill>
                          <a:latin typeface="Book Antiqua" panose="02040602050305030304" pitchFamily="18" charset="0"/>
                        </a:rPr>
                        <a:t>saat ve masa </a:t>
                      </a:r>
                      <a:r>
                        <a:rPr lang="tr-TR" baseline="0" dirty="0" smtClean="0">
                          <a:solidFill>
                            <a:schemeClr val="accent5">
                              <a:lumMod val="95000"/>
                            </a:schemeClr>
                          </a:solidFill>
                          <a:latin typeface="Book Antiqua" panose="02040602050305030304" pitchFamily="18" charset="0"/>
                        </a:rPr>
                        <a:t>durumlarını değerlendirerek müşteriyi masaya yerleştirir ve masa bilgisini sisteme girer.</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3847775162"/>
                  </a:ext>
                </a:extLst>
              </a:tr>
              <a:tr h="744054">
                <a:tc>
                  <a:txBody>
                    <a:bodyPr/>
                    <a:lstStyle/>
                    <a:p>
                      <a:pPr algn="ctr"/>
                      <a:endParaRPr lang="tr-TR" dirty="0" smtClean="0">
                        <a:solidFill>
                          <a:schemeClr val="accent5">
                            <a:lumMod val="95000"/>
                          </a:schemeClr>
                        </a:solidFill>
                        <a:latin typeface="Book Antiqua" panose="02040602050305030304" pitchFamily="18" charset="0"/>
                      </a:endParaRPr>
                    </a:p>
                    <a:p>
                      <a:pPr algn="ctr"/>
                      <a:r>
                        <a:rPr lang="tr-TR" dirty="0" smtClean="0">
                          <a:solidFill>
                            <a:schemeClr val="accent5">
                              <a:lumMod val="95000"/>
                            </a:schemeClr>
                          </a:solidFill>
                          <a:latin typeface="Book Antiqua" panose="02040602050305030304" pitchFamily="18" charset="0"/>
                        </a:rPr>
                        <a:t>ALTERNATİF AKIŞ</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İlgili</a:t>
                      </a:r>
                      <a:r>
                        <a:rPr lang="tr-TR" baseline="0" dirty="0" smtClean="0">
                          <a:solidFill>
                            <a:schemeClr val="accent5">
                              <a:lumMod val="95000"/>
                            </a:schemeClr>
                          </a:solidFill>
                          <a:latin typeface="Book Antiqua" panose="02040602050305030304" pitchFamily="18" charset="0"/>
                        </a:rPr>
                        <a:t> masa ve saat bilgisi uygun değilse müşteriden yeni bir seçim istenir. </a:t>
                      </a:r>
                      <a:r>
                        <a:rPr lang="tr-TR" baseline="0" dirty="0" smtClean="0">
                          <a:solidFill>
                            <a:schemeClr val="accent5">
                              <a:lumMod val="95000"/>
                            </a:schemeClr>
                          </a:solidFill>
                          <a:latin typeface="Book Antiqua" panose="02040602050305030304" pitchFamily="18" charset="0"/>
                        </a:rPr>
                        <a:t>Müşteriyle </a:t>
                      </a:r>
                      <a:r>
                        <a:rPr lang="tr-TR" baseline="0" dirty="0" smtClean="0">
                          <a:solidFill>
                            <a:schemeClr val="accent5">
                              <a:lumMod val="95000"/>
                            </a:schemeClr>
                          </a:solidFill>
                          <a:latin typeface="Book Antiqua" panose="02040602050305030304" pitchFamily="18" charset="0"/>
                        </a:rPr>
                        <a:t>anlaşılamazsa </a:t>
                      </a:r>
                      <a:r>
                        <a:rPr lang="tr-TR" baseline="0" dirty="0" smtClean="0">
                          <a:solidFill>
                            <a:schemeClr val="accent5">
                              <a:lumMod val="95000"/>
                            </a:schemeClr>
                          </a:solidFill>
                          <a:latin typeface="Book Antiqua" panose="02040602050305030304" pitchFamily="18" charset="0"/>
                        </a:rPr>
                        <a:t>giriş yapılamaz.</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A31359">
                        <a:alpha val="50196"/>
                      </a:srgbClr>
                    </a:solidFill>
                  </a:tcPr>
                </a:tc>
                <a:extLst>
                  <a:ext uri="{0D108BD9-81ED-4DB2-BD59-A6C34878D82A}">
                    <a16:rowId xmlns:a16="http://schemas.microsoft.com/office/drawing/2014/main" val="2445210201"/>
                  </a:ext>
                </a:extLst>
              </a:tr>
            </a:tbl>
          </a:graphicData>
        </a:graphic>
      </p:graphicFrame>
      <p:sp>
        <p:nvSpPr>
          <p:cNvPr id="3" name="Rectangle 2"/>
          <p:cNvSpPr/>
          <p:nvPr/>
        </p:nvSpPr>
        <p:spPr>
          <a:xfrm>
            <a:off x="3829362" y="120268"/>
            <a:ext cx="1609736" cy="421654"/>
          </a:xfrm>
          <a:prstGeom prst="rect">
            <a:avLst/>
          </a:prstGeom>
        </p:spPr>
        <p:txBody>
          <a:bodyPr wrap="none">
            <a:spAutoFit/>
          </a:bodyPr>
          <a:lstStyle/>
          <a:p>
            <a:pPr>
              <a:lnSpc>
                <a:spcPct val="107000"/>
              </a:lnSpc>
              <a:spcAft>
                <a:spcPts val="800"/>
              </a:spcAft>
            </a:pPr>
            <a:r>
              <a:rPr lang="tr-TR" sz="2000" b="1" dirty="0" smtClean="0">
                <a:solidFill>
                  <a:schemeClr val="bg1">
                    <a:lumMod val="95000"/>
                  </a:schemeClr>
                </a:solidFill>
                <a:latin typeface="Book Antiqua" panose="02040602050305030304" pitchFamily="18" charset="0"/>
                <a:ea typeface="Times New Roman" panose="02020603050405020304" pitchFamily="18" charset="0"/>
                <a:cs typeface="Times New Roman" panose="02020603050405020304" pitchFamily="18" charset="0"/>
              </a:rPr>
              <a:t>USE - CASE</a:t>
            </a:r>
            <a:endParaRPr lang="en-US" sz="2000"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5892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37;p68"/>
          <p:cNvSpPr/>
          <p:nvPr/>
        </p:nvSpPr>
        <p:spPr>
          <a:xfrm>
            <a:off x="883921" y="1051560"/>
            <a:ext cx="7642859" cy="3786314"/>
          </a:xfrm>
          <a:prstGeom prst="roundRect">
            <a:avLst>
              <a:gd name="adj" fmla="val 15295"/>
            </a:avLst>
          </a:prstGeom>
          <a:solidFill>
            <a:srgbClr val="A04FDD">
              <a:alpha val="85098"/>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 name="Text Placeholder 1"/>
          <p:cNvSpPr>
            <a:spLocks noGrp="1"/>
          </p:cNvSpPr>
          <p:nvPr>
            <p:ph type="body" idx="1"/>
          </p:nvPr>
        </p:nvSpPr>
        <p:spPr>
          <a:xfrm>
            <a:off x="1010999" y="1180074"/>
            <a:ext cx="7399575" cy="3420501"/>
          </a:xfrm>
        </p:spPr>
        <p:txBody>
          <a:bodyPr/>
          <a:lstStyle/>
          <a:p>
            <a:pPr marL="76200" indent="0">
              <a:buNone/>
            </a:pPr>
            <a:r>
              <a:rPr lang="tr-TR" sz="1400" dirty="0" smtClean="0">
                <a:latin typeface="Book Antiqua" panose="02040602050305030304" pitchFamily="18" charset="0"/>
              </a:rPr>
              <a:t>Halihazırda hizmet </a:t>
            </a:r>
            <a:r>
              <a:rPr lang="tr-TR" sz="1400" dirty="0">
                <a:latin typeface="Book Antiqua" panose="02040602050305030304" pitchFamily="18" charset="0"/>
              </a:rPr>
              <a:t>vermekte </a:t>
            </a:r>
            <a:r>
              <a:rPr lang="tr-TR" sz="1400" dirty="0" smtClean="0">
                <a:latin typeface="Book Antiqua" panose="02040602050305030304" pitchFamily="18" charset="0"/>
              </a:rPr>
              <a:t>bulunan bir yemek işletmesinin, </a:t>
            </a:r>
            <a:r>
              <a:rPr lang="tr-TR" sz="1400" dirty="0">
                <a:latin typeface="Book Antiqua" panose="02040602050305030304" pitchFamily="18" charset="0"/>
              </a:rPr>
              <a:t>artan müşteri </a:t>
            </a:r>
            <a:r>
              <a:rPr lang="tr-TR" sz="1400" dirty="0" smtClean="0">
                <a:latin typeface="Book Antiqua" panose="02040602050305030304" pitchFamily="18" charset="0"/>
              </a:rPr>
              <a:t>sayısı, hizmet verdiği alanın kısıtları ve işletmenin çalışan kapasitesi gibi koşulları göz önüne alındığında yeni bir yönetim sistemine geçilmesi gerektiği anlaşılmıştır.</a:t>
            </a:r>
          </a:p>
          <a:p>
            <a:pPr marL="76200" indent="0">
              <a:buNone/>
            </a:pPr>
            <a:endParaRPr lang="tr-TR" sz="1400" dirty="0" smtClean="0">
              <a:latin typeface="Book Antiqua" panose="02040602050305030304" pitchFamily="18" charset="0"/>
            </a:endParaRPr>
          </a:p>
          <a:p>
            <a:pPr marL="76200" indent="0">
              <a:buNone/>
            </a:pPr>
            <a:r>
              <a:rPr lang="tr-TR" sz="1400" dirty="0" smtClean="0">
                <a:latin typeface="Book Antiqua" panose="02040602050305030304" pitchFamily="18" charset="0"/>
              </a:rPr>
              <a:t>Henüz kullanılan yönetim sistemi hem zaman hem de iş gücü bakımından oldukça maliyetli gözükmektedir.</a:t>
            </a:r>
          </a:p>
          <a:p>
            <a:pPr marL="76200" indent="0">
              <a:buNone/>
            </a:pPr>
            <a:r>
              <a:rPr lang="tr-TR" sz="1400" dirty="0" smtClean="0">
                <a:latin typeface="Book Antiqua" panose="02040602050305030304" pitchFamily="18" charset="0"/>
              </a:rPr>
              <a:t>Bunun yerine müşteri </a:t>
            </a:r>
            <a:r>
              <a:rPr lang="tr-TR" sz="1400" dirty="0">
                <a:latin typeface="Book Antiqua" panose="02040602050305030304" pitchFamily="18" charset="0"/>
              </a:rPr>
              <a:t>ve sipariş takibi için bilgisayar destekli veri işleme sistemine geçilmesi gerektiği sonucuna varılmıştır</a:t>
            </a:r>
            <a:r>
              <a:rPr lang="tr-TR" sz="1400" dirty="0" smtClean="0">
                <a:latin typeface="Book Antiqua" panose="02040602050305030304" pitchFamily="18" charset="0"/>
              </a:rPr>
              <a:t>.</a:t>
            </a:r>
          </a:p>
          <a:p>
            <a:pPr marL="76200" indent="0">
              <a:buNone/>
            </a:pPr>
            <a:endParaRPr lang="tr-TR" sz="1400" dirty="0" smtClean="0">
              <a:latin typeface="Book Antiqua" panose="02040602050305030304" pitchFamily="18" charset="0"/>
            </a:endParaRPr>
          </a:p>
          <a:p>
            <a:pPr marL="76200" indent="0">
              <a:buNone/>
            </a:pPr>
            <a:r>
              <a:rPr lang="tr-TR" sz="1400" dirty="0" smtClean="0">
                <a:latin typeface="Book Antiqua" panose="02040602050305030304" pitchFamily="18" charset="0"/>
              </a:rPr>
              <a:t>Bu sistemin birinci hedefi artan </a:t>
            </a:r>
            <a:r>
              <a:rPr lang="tr-TR" sz="1400" dirty="0">
                <a:latin typeface="Book Antiqua" panose="02040602050305030304" pitchFamily="18" charset="0"/>
              </a:rPr>
              <a:t>müşteri </a:t>
            </a:r>
            <a:r>
              <a:rPr lang="tr-TR" sz="1400" dirty="0" smtClean="0">
                <a:latin typeface="Book Antiqua" panose="02040602050305030304" pitchFamily="18" charset="0"/>
              </a:rPr>
              <a:t>sayısına karşılık hizmet hızında artış yaşanması ve işletmenin iç organizasyonunun hatasız bir şekilde işlemesini sağlamaktır.</a:t>
            </a:r>
          </a:p>
          <a:p>
            <a:pPr marL="76200" indent="0">
              <a:buNone/>
            </a:pPr>
            <a:endParaRPr lang="tr-TR" sz="1400" dirty="0" smtClean="0">
              <a:latin typeface="Book Antiqua" panose="02040602050305030304" pitchFamily="18" charset="0"/>
            </a:endParaRPr>
          </a:p>
          <a:p>
            <a:pPr marL="76200" indent="0">
              <a:buNone/>
            </a:pPr>
            <a:r>
              <a:rPr lang="tr-TR" sz="1400" dirty="0" smtClean="0">
                <a:latin typeface="Book Antiqua" panose="02040602050305030304" pitchFamily="18" charset="0"/>
              </a:rPr>
              <a:t>Bunun yanında müşteri profilini anlamak ve buradan alınan çıktılar ve geri dönüşlerle işletmenin genel durumunun takibini sağlamak ve alınan sonuçlara göre işletmeyi geliştirmek de projede tasarlanacak sistem kapsamında önemli bir hedeftir.</a:t>
            </a:r>
          </a:p>
        </p:txBody>
      </p:sp>
      <p:sp>
        <p:nvSpPr>
          <p:cNvPr id="3" name="Title 2"/>
          <p:cNvSpPr>
            <a:spLocks noGrp="1"/>
          </p:cNvSpPr>
          <p:nvPr>
            <p:ph type="title"/>
          </p:nvPr>
        </p:nvSpPr>
        <p:spPr>
          <a:xfrm>
            <a:off x="2544523" y="296275"/>
            <a:ext cx="4332525" cy="646500"/>
          </a:xfrm>
        </p:spPr>
        <p:txBody>
          <a:bodyPr/>
          <a:lstStyle/>
          <a:p>
            <a:r>
              <a:rPr lang="tr-TR" sz="3200" dirty="0" smtClean="0">
                <a:latin typeface="Book Antiqua" panose="02040602050305030304" pitchFamily="18" charset="0"/>
              </a:rPr>
              <a:t>PROBLEMİN TANIMI</a:t>
            </a:r>
            <a:endParaRPr lang="en-US" sz="3200" dirty="0">
              <a:latin typeface="Book Antiqua" panose="02040602050305030304" pitchFamily="18" charset="0"/>
            </a:endParaRPr>
          </a:p>
        </p:txBody>
      </p:sp>
    </p:spTree>
    <p:extLst>
      <p:ext uri="{BB962C8B-B14F-4D97-AF65-F5344CB8AC3E}">
        <p14:creationId xmlns:p14="http://schemas.microsoft.com/office/powerpoint/2010/main" val="1190607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06856848"/>
              </p:ext>
            </p:extLst>
          </p:nvPr>
        </p:nvGraphicFramePr>
        <p:xfrm>
          <a:off x="1127760" y="623653"/>
          <a:ext cx="7012940" cy="4089151"/>
        </p:xfrm>
        <a:graphic>
          <a:graphicData uri="http://schemas.openxmlformats.org/drawingml/2006/table">
            <a:tbl>
              <a:tblPr firstRow="1" lastRow="1" bandRow="1">
                <a:tableStyleId>{2D5ABB26-0587-4C30-8999-92F81FD0307C}</a:tableStyleId>
              </a:tblPr>
              <a:tblGrid>
                <a:gridCol w="2405130">
                  <a:extLst>
                    <a:ext uri="{9D8B030D-6E8A-4147-A177-3AD203B41FA5}">
                      <a16:colId xmlns:a16="http://schemas.microsoft.com/office/drawing/2014/main" val="2993117050"/>
                    </a:ext>
                  </a:extLst>
                </a:gridCol>
                <a:gridCol w="4607810">
                  <a:extLst>
                    <a:ext uri="{9D8B030D-6E8A-4147-A177-3AD203B41FA5}">
                      <a16:colId xmlns:a16="http://schemas.microsoft.com/office/drawing/2014/main" val="3421102321"/>
                    </a:ext>
                  </a:extLst>
                </a:gridCol>
              </a:tblGrid>
              <a:tr h="310023">
                <a:tc>
                  <a:txBody>
                    <a:bodyPr/>
                    <a:lstStyle/>
                    <a:p>
                      <a:pPr algn="ctr"/>
                      <a:r>
                        <a:rPr lang="tr-TR" dirty="0" smtClean="0">
                          <a:solidFill>
                            <a:schemeClr val="accent5">
                              <a:lumMod val="95000"/>
                            </a:schemeClr>
                          </a:solidFill>
                          <a:latin typeface="Book Antiqua" panose="02040602050305030304" pitchFamily="18" charset="0"/>
                        </a:rPr>
                        <a:t>SENARYO</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Sipariş verme</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3397327616"/>
                  </a:ext>
                </a:extLst>
              </a:tr>
              <a:tr h="310023">
                <a:tc>
                  <a:txBody>
                    <a:bodyPr/>
                    <a:lstStyle/>
                    <a:p>
                      <a:pPr algn="ctr"/>
                      <a:r>
                        <a:rPr lang="tr-TR" dirty="0" smtClean="0">
                          <a:solidFill>
                            <a:schemeClr val="accent5">
                              <a:lumMod val="95000"/>
                            </a:schemeClr>
                          </a:solidFill>
                          <a:latin typeface="Book Antiqua" panose="02040602050305030304" pitchFamily="18" charset="0"/>
                        </a:rPr>
                        <a:t>BİRİNCİ AKTÖR</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Çalışan</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120991482"/>
                  </a:ext>
                </a:extLst>
              </a:tr>
              <a:tr h="527038">
                <a:tc>
                  <a:txBody>
                    <a:bodyPr/>
                    <a:lstStyle/>
                    <a:p>
                      <a:pPr algn="ctr"/>
                      <a:r>
                        <a:rPr lang="tr-TR" dirty="0" smtClean="0">
                          <a:solidFill>
                            <a:schemeClr val="accent5">
                              <a:lumMod val="95000"/>
                            </a:schemeClr>
                          </a:solidFill>
                          <a:latin typeface="Book Antiqua" panose="02040602050305030304" pitchFamily="18" charset="0"/>
                        </a:rPr>
                        <a:t>İLGİLER VE BEKLENTİLER</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Müşteriler menüden seçtikleri</a:t>
                      </a:r>
                      <a:r>
                        <a:rPr lang="tr-TR" baseline="0" dirty="0" smtClean="0">
                          <a:solidFill>
                            <a:schemeClr val="accent5">
                              <a:lumMod val="95000"/>
                            </a:schemeClr>
                          </a:solidFill>
                          <a:latin typeface="Book Antiqua" panose="02040602050305030304" pitchFamily="18" charset="0"/>
                        </a:rPr>
                        <a:t> yiyecekleri </a:t>
                      </a:r>
                      <a:r>
                        <a:rPr lang="tr-TR" baseline="0" dirty="0" smtClean="0">
                          <a:solidFill>
                            <a:schemeClr val="accent5">
                              <a:lumMod val="95000"/>
                            </a:schemeClr>
                          </a:solidFill>
                          <a:latin typeface="Book Antiqua" panose="02040602050305030304" pitchFamily="18" charset="0"/>
                        </a:rPr>
                        <a:t>çalışanlara iletirler. Çalışanlar bu </a:t>
                      </a:r>
                      <a:r>
                        <a:rPr lang="tr-TR" baseline="0" dirty="0" smtClean="0">
                          <a:solidFill>
                            <a:schemeClr val="accent5">
                              <a:lumMod val="95000"/>
                            </a:schemeClr>
                          </a:solidFill>
                          <a:latin typeface="Book Antiqua" panose="02040602050305030304" pitchFamily="18" charset="0"/>
                        </a:rPr>
                        <a:t>bilgileri sipariş olarak sisteme girer</a:t>
                      </a:r>
                      <a:r>
                        <a:rPr lang="tr-TR" baseline="0" dirty="0" smtClean="0">
                          <a:solidFill>
                            <a:schemeClr val="accent5">
                              <a:lumMod val="95000"/>
                            </a:schemeClr>
                          </a:solidFill>
                          <a:latin typeface="Book Antiqua" panose="02040602050305030304" pitchFamily="18" charset="0"/>
                        </a:rPr>
                        <a:t>.</a:t>
                      </a:r>
                      <a:endParaRPr lang="tr-TR" baseline="0" dirty="0" smtClean="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1041373648"/>
                  </a:ext>
                </a:extLst>
              </a:tr>
              <a:tr h="310023">
                <a:tc>
                  <a:txBody>
                    <a:bodyPr/>
                    <a:lstStyle/>
                    <a:p>
                      <a:pPr algn="ctr"/>
                      <a:r>
                        <a:rPr lang="tr-TR" dirty="0" smtClean="0">
                          <a:solidFill>
                            <a:schemeClr val="accent5">
                              <a:lumMod val="95000"/>
                            </a:schemeClr>
                          </a:solidFill>
                          <a:latin typeface="Book Antiqua" panose="02040602050305030304" pitchFamily="18" charset="0"/>
                        </a:rPr>
                        <a:t>ÖN KOŞULLAR</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Sipariş girişi</a:t>
                      </a:r>
                      <a:r>
                        <a:rPr lang="tr-TR" baseline="0" dirty="0" smtClean="0">
                          <a:solidFill>
                            <a:schemeClr val="accent5">
                              <a:lumMod val="95000"/>
                            </a:schemeClr>
                          </a:solidFill>
                          <a:latin typeface="Book Antiqua" panose="02040602050305030304" pitchFamily="18" charset="0"/>
                        </a:rPr>
                        <a:t> yapabilmek için ilgili masanın dolu durumda olması gerekmektedir.</a:t>
                      </a:r>
                      <a:endParaRPr lang="tr-TR" dirty="0" smtClean="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2956796757"/>
                  </a:ext>
                </a:extLst>
              </a:tr>
              <a:tr h="527038">
                <a:tc>
                  <a:txBody>
                    <a:bodyPr/>
                    <a:lstStyle/>
                    <a:p>
                      <a:pPr algn="ctr"/>
                      <a:r>
                        <a:rPr lang="tr-TR" dirty="0" smtClean="0">
                          <a:solidFill>
                            <a:schemeClr val="accent5">
                              <a:lumMod val="95000"/>
                            </a:schemeClr>
                          </a:solidFill>
                          <a:latin typeface="Book Antiqua" panose="02040602050305030304" pitchFamily="18" charset="0"/>
                        </a:rPr>
                        <a:t>SON KOŞULLAR</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Herhangi bir sorun ile karşılaşılmazsa</a:t>
                      </a:r>
                      <a:r>
                        <a:rPr lang="tr-TR" baseline="0" dirty="0" smtClean="0">
                          <a:solidFill>
                            <a:schemeClr val="accent5">
                              <a:lumMod val="95000"/>
                            </a:schemeClr>
                          </a:solidFill>
                          <a:latin typeface="Book Antiqua" panose="02040602050305030304" pitchFamily="18" charset="0"/>
                        </a:rPr>
                        <a:t> alınan sipariş sisteme girilir.</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407873732"/>
                  </a:ext>
                </a:extLst>
              </a:tr>
              <a:tr h="948333">
                <a:tc>
                  <a:txBody>
                    <a:bodyPr/>
                    <a:lstStyle/>
                    <a:p>
                      <a:pPr algn="ctr"/>
                      <a:endParaRPr lang="tr-TR" dirty="0" smtClean="0">
                        <a:solidFill>
                          <a:schemeClr val="accent5">
                            <a:lumMod val="95000"/>
                          </a:schemeClr>
                        </a:solidFill>
                        <a:latin typeface="Book Antiqua" panose="02040602050305030304" pitchFamily="18" charset="0"/>
                      </a:endParaRPr>
                    </a:p>
                    <a:p>
                      <a:pPr algn="ctr"/>
                      <a:r>
                        <a:rPr lang="tr-TR" dirty="0" smtClean="0">
                          <a:solidFill>
                            <a:schemeClr val="accent5">
                              <a:lumMod val="95000"/>
                            </a:schemeClr>
                          </a:solidFill>
                          <a:latin typeface="Book Antiqua" panose="02040602050305030304" pitchFamily="18" charset="0"/>
                        </a:rPr>
                        <a:t>ANA AKIŞ</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Masada oturan müşteriler siparişine karar verir.</a:t>
                      </a:r>
                    </a:p>
                    <a:p>
                      <a:pPr algn="l"/>
                      <a:r>
                        <a:rPr lang="tr-TR" baseline="0" dirty="0" smtClean="0">
                          <a:solidFill>
                            <a:schemeClr val="accent5">
                              <a:lumMod val="95000"/>
                            </a:schemeClr>
                          </a:solidFill>
                          <a:latin typeface="Book Antiqua" panose="02040602050305030304" pitchFamily="18" charset="0"/>
                        </a:rPr>
                        <a:t>Çalışan siparişleri müşteriden alıp sisteme girer.</a:t>
                      </a:r>
                    </a:p>
                    <a:p>
                      <a:pPr algn="l"/>
                      <a:r>
                        <a:rPr lang="tr-TR" baseline="0" dirty="0" smtClean="0">
                          <a:solidFill>
                            <a:schemeClr val="accent5">
                              <a:lumMod val="95000"/>
                            </a:schemeClr>
                          </a:solidFill>
                          <a:latin typeface="Book Antiqua" panose="02040602050305030304" pitchFamily="18" charset="0"/>
                        </a:rPr>
                        <a:t>Sistemde sipariş bilgileri ödeme aşamasında kullanılmak için tutulur.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3847775162"/>
                  </a:ext>
                </a:extLst>
              </a:tr>
              <a:tr h="744054">
                <a:tc>
                  <a:txBody>
                    <a:bodyPr/>
                    <a:lstStyle/>
                    <a:p>
                      <a:pPr algn="ctr"/>
                      <a:endParaRPr lang="tr-TR" dirty="0" smtClean="0">
                        <a:solidFill>
                          <a:schemeClr val="accent5">
                            <a:lumMod val="95000"/>
                          </a:schemeClr>
                        </a:solidFill>
                        <a:latin typeface="Book Antiqua" panose="02040602050305030304" pitchFamily="18" charset="0"/>
                      </a:endParaRPr>
                    </a:p>
                    <a:p>
                      <a:pPr algn="ctr"/>
                      <a:r>
                        <a:rPr lang="tr-TR" dirty="0" smtClean="0">
                          <a:solidFill>
                            <a:schemeClr val="accent5">
                              <a:lumMod val="95000"/>
                            </a:schemeClr>
                          </a:solidFill>
                          <a:latin typeface="Book Antiqua" panose="02040602050305030304" pitchFamily="18" charset="0"/>
                        </a:rPr>
                        <a:t>ALTERNATİF AKIŞ</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Sipariş</a:t>
                      </a:r>
                      <a:r>
                        <a:rPr lang="tr-TR" baseline="0" dirty="0" smtClean="0">
                          <a:solidFill>
                            <a:schemeClr val="accent5">
                              <a:lumMod val="95000"/>
                            </a:schemeClr>
                          </a:solidFill>
                          <a:latin typeface="Book Antiqua" panose="02040602050305030304" pitchFamily="18" charset="0"/>
                        </a:rPr>
                        <a:t> edilmek istenen ürün hazırda stoklarda </a:t>
                      </a:r>
                      <a:r>
                        <a:rPr lang="tr-TR" baseline="0" dirty="0" smtClean="0">
                          <a:solidFill>
                            <a:schemeClr val="accent5">
                              <a:lumMod val="95000"/>
                            </a:schemeClr>
                          </a:solidFill>
                          <a:latin typeface="Book Antiqua" panose="02040602050305030304" pitchFamily="18" charset="0"/>
                        </a:rPr>
                        <a:t>yoksa çalışan </a:t>
                      </a:r>
                      <a:r>
                        <a:rPr lang="tr-TR" baseline="0" dirty="0" smtClean="0">
                          <a:solidFill>
                            <a:schemeClr val="accent5">
                              <a:lumMod val="95000"/>
                            </a:schemeClr>
                          </a:solidFill>
                          <a:latin typeface="Book Antiqua" panose="02040602050305030304" pitchFamily="18" charset="0"/>
                        </a:rPr>
                        <a:t>sistem tarafından uyarılır ve bu durumu müşteriye iletir. Yeni bir sipariş beklenir.</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A31359">
                        <a:alpha val="50196"/>
                      </a:srgbClr>
                    </a:solidFill>
                  </a:tcPr>
                </a:tc>
                <a:extLst>
                  <a:ext uri="{0D108BD9-81ED-4DB2-BD59-A6C34878D82A}">
                    <a16:rowId xmlns:a16="http://schemas.microsoft.com/office/drawing/2014/main" val="2445210201"/>
                  </a:ext>
                </a:extLst>
              </a:tr>
            </a:tbl>
          </a:graphicData>
        </a:graphic>
      </p:graphicFrame>
      <p:sp>
        <p:nvSpPr>
          <p:cNvPr id="3" name="Rectangle 2"/>
          <p:cNvSpPr/>
          <p:nvPr/>
        </p:nvSpPr>
        <p:spPr>
          <a:xfrm>
            <a:off x="3829362" y="120268"/>
            <a:ext cx="1609736" cy="421654"/>
          </a:xfrm>
          <a:prstGeom prst="rect">
            <a:avLst/>
          </a:prstGeom>
        </p:spPr>
        <p:txBody>
          <a:bodyPr wrap="none">
            <a:spAutoFit/>
          </a:bodyPr>
          <a:lstStyle/>
          <a:p>
            <a:pPr>
              <a:lnSpc>
                <a:spcPct val="107000"/>
              </a:lnSpc>
              <a:spcAft>
                <a:spcPts val="800"/>
              </a:spcAft>
            </a:pPr>
            <a:r>
              <a:rPr lang="tr-TR" sz="2000" b="1" dirty="0" smtClean="0">
                <a:solidFill>
                  <a:schemeClr val="bg1">
                    <a:lumMod val="95000"/>
                  </a:schemeClr>
                </a:solidFill>
                <a:latin typeface="Book Antiqua" panose="02040602050305030304" pitchFamily="18" charset="0"/>
                <a:ea typeface="Times New Roman" panose="02020603050405020304" pitchFamily="18" charset="0"/>
                <a:cs typeface="Times New Roman" panose="02020603050405020304" pitchFamily="18" charset="0"/>
              </a:rPr>
              <a:t>USE - CASE</a:t>
            </a:r>
            <a:endParaRPr lang="en-US" sz="2000"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6705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9362" y="120268"/>
            <a:ext cx="1609736" cy="421654"/>
          </a:xfrm>
          <a:prstGeom prst="rect">
            <a:avLst/>
          </a:prstGeom>
        </p:spPr>
        <p:txBody>
          <a:bodyPr wrap="none">
            <a:spAutoFit/>
          </a:bodyPr>
          <a:lstStyle/>
          <a:p>
            <a:pPr>
              <a:lnSpc>
                <a:spcPct val="107000"/>
              </a:lnSpc>
              <a:spcAft>
                <a:spcPts val="800"/>
              </a:spcAft>
            </a:pPr>
            <a:r>
              <a:rPr lang="tr-TR" sz="2000" b="1" dirty="0" smtClean="0">
                <a:solidFill>
                  <a:schemeClr val="bg1">
                    <a:lumMod val="95000"/>
                  </a:schemeClr>
                </a:solidFill>
                <a:latin typeface="Book Antiqua" panose="02040602050305030304" pitchFamily="18" charset="0"/>
                <a:ea typeface="Times New Roman" panose="02020603050405020304" pitchFamily="18" charset="0"/>
                <a:cs typeface="Times New Roman" panose="02020603050405020304" pitchFamily="18" charset="0"/>
              </a:rPr>
              <a:t>USE - CASE</a:t>
            </a:r>
            <a:endParaRPr lang="en-US" sz="2000"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53918609"/>
              </p:ext>
            </p:extLst>
          </p:nvPr>
        </p:nvGraphicFramePr>
        <p:xfrm>
          <a:off x="1127760" y="623651"/>
          <a:ext cx="7012940" cy="4169328"/>
        </p:xfrm>
        <a:graphic>
          <a:graphicData uri="http://schemas.openxmlformats.org/drawingml/2006/table">
            <a:tbl>
              <a:tblPr firstRow="1" lastRow="1" bandRow="1">
                <a:tableStyleId>{2D5ABB26-0587-4C30-8999-92F81FD0307C}</a:tableStyleId>
              </a:tblPr>
              <a:tblGrid>
                <a:gridCol w="2405130">
                  <a:extLst>
                    <a:ext uri="{9D8B030D-6E8A-4147-A177-3AD203B41FA5}">
                      <a16:colId xmlns:a16="http://schemas.microsoft.com/office/drawing/2014/main" val="2993117050"/>
                    </a:ext>
                  </a:extLst>
                </a:gridCol>
                <a:gridCol w="4607810">
                  <a:extLst>
                    <a:ext uri="{9D8B030D-6E8A-4147-A177-3AD203B41FA5}">
                      <a16:colId xmlns:a16="http://schemas.microsoft.com/office/drawing/2014/main" val="3421102321"/>
                    </a:ext>
                  </a:extLst>
                </a:gridCol>
              </a:tblGrid>
              <a:tr h="319332">
                <a:tc>
                  <a:txBody>
                    <a:bodyPr/>
                    <a:lstStyle/>
                    <a:p>
                      <a:pPr algn="ctr"/>
                      <a:r>
                        <a:rPr lang="tr-TR" dirty="0" smtClean="0">
                          <a:solidFill>
                            <a:schemeClr val="accent5">
                              <a:lumMod val="95000"/>
                            </a:schemeClr>
                          </a:solidFill>
                          <a:latin typeface="Book Antiqua" panose="02040602050305030304" pitchFamily="18" charset="0"/>
                        </a:rPr>
                        <a:t>SENARYO</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Ödeme</a:t>
                      </a:r>
                      <a:r>
                        <a:rPr lang="tr-TR" baseline="0" dirty="0" smtClean="0">
                          <a:solidFill>
                            <a:schemeClr val="accent5">
                              <a:lumMod val="95000"/>
                            </a:schemeClr>
                          </a:solidFill>
                          <a:latin typeface="Book Antiqua" panose="02040602050305030304" pitchFamily="18" charset="0"/>
                        </a:rPr>
                        <a:t> yapma</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3397327616"/>
                  </a:ext>
                </a:extLst>
              </a:tr>
              <a:tr h="319332">
                <a:tc>
                  <a:txBody>
                    <a:bodyPr/>
                    <a:lstStyle/>
                    <a:p>
                      <a:pPr algn="ctr"/>
                      <a:r>
                        <a:rPr lang="tr-TR" dirty="0" smtClean="0">
                          <a:solidFill>
                            <a:schemeClr val="accent5">
                              <a:lumMod val="95000"/>
                            </a:schemeClr>
                          </a:solidFill>
                          <a:latin typeface="Book Antiqua" panose="02040602050305030304" pitchFamily="18" charset="0"/>
                        </a:rPr>
                        <a:t>BİRİNCİ AKTÖR</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Çalışan</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120991482"/>
                  </a:ext>
                </a:extLst>
              </a:tr>
              <a:tr h="766397">
                <a:tc>
                  <a:txBody>
                    <a:bodyPr/>
                    <a:lstStyle/>
                    <a:p>
                      <a:pPr algn="ctr"/>
                      <a:r>
                        <a:rPr lang="tr-TR" dirty="0" smtClean="0">
                          <a:solidFill>
                            <a:schemeClr val="accent5">
                              <a:lumMod val="95000"/>
                            </a:schemeClr>
                          </a:solidFill>
                          <a:latin typeface="Book Antiqua" panose="02040602050305030304" pitchFamily="18" charset="0"/>
                        </a:rPr>
                        <a:t>İLGİLER VE BEKLENTİLER</a:t>
                      </a:r>
                    </a:p>
                    <a:p>
                      <a:pPr algn="ctr"/>
                      <a:endParaRPr lang="tr-TR" dirty="0" smtClean="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Müşteriler </a:t>
                      </a:r>
                      <a:r>
                        <a:rPr lang="tr-TR" dirty="0" smtClean="0">
                          <a:solidFill>
                            <a:schemeClr val="accent5">
                              <a:lumMod val="95000"/>
                            </a:schemeClr>
                          </a:solidFill>
                          <a:latin typeface="Book Antiqua" panose="02040602050305030304" pitchFamily="18" charset="0"/>
                        </a:rPr>
                        <a:t>hesabı</a:t>
                      </a:r>
                      <a:r>
                        <a:rPr lang="tr-TR" baseline="0" dirty="0" smtClean="0">
                          <a:solidFill>
                            <a:schemeClr val="accent5">
                              <a:lumMod val="95000"/>
                            </a:schemeClr>
                          </a:solidFill>
                          <a:latin typeface="Book Antiqua" panose="02040602050305030304" pitchFamily="18" charset="0"/>
                        </a:rPr>
                        <a:t> ister. Verdikleri siparişin</a:t>
                      </a:r>
                      <a:r>
                        <a:rPr lang="tr-TR" dirty="0" smtClean="0">
                          <a:solidFill>
                            <a:schemeClr val="accent5">
                              <a:lumMod val="95000"/>
                            </a:schemeClr>
                          </a:solidFill>
                          <a:latin typeface="Book Antiqua" panose="02040602050305030304" pitchFamily="18" charset="0"/>
                        </a:rPr>
                        <a:t> </a:t>
                      </a:r>
                      <a:r>
                        <a:rPr lang="tr-TR" dirty="0" smtClean="0">
                          <a:solidFill>
                            <a:schemeClr val="accent5">
                              <a:lumMod val="95000"/>
                            </a:schemeClr>
                          </a:solidFill>
                          <a:latin typeface="Book Antiqua" panose="02040602050305030304" pitchFamily="18" charset="0"/>
                        </a:rPr>
                        <a:t>ödemesini</a:t>
                      </a:r>
                      <a:r>
                        <a:rPr lang="tr-TR" baseline="0" dirty="0" smtClean="0">
                          <a:solidFill>
                            <a:schemeClr val="accent5">
                              <a:lumMod val="95000"/>
                            </a:schemeClr>
                          </a:solidFill>
                          <a:latin typeface="Book Antiqua" panose="02040602050305030304" pitchFamily="18" charset="0"/>
                        </a:rPr>
                        <a:t> </a:t>
                      </a:r>
                      <a:r>
                        <a:rPr lang="tr-TR" baseline="0" dirty="0" smtClean="0">
                          <a:solidFill>
                            <a:schemeClr val="accent5">
                              <a:lumMod val="95000"/>
                            </a:schemeClr>
                          </a:solidFill>
                          <a:latin typeface="Book Antiqua" panose="02040602050305030304" pitchFamily="18" charset="0"/>
                        </a:rPr>
                        <a:t>gerçekleştirirler. Masa </a:t>
                      </a:r>
                      <a:r>
                        <a:rPr lang="tr-TR" baseline="0" dirty="0" smtClean="0">
                          <a:solidFill>
                            <a:schemeClr val="accent5">
                              <a:lumMod val="95000"/>
                            </a:schemeClr>
                          </a:solidFill>
                          <a:latin typeface="Book Antiqua" panose="02040602050305030304" pitchFamily="18" charset="0"/>
                        </a:rPr>
                        <a:t>tekrardan </a:t>
                      </a:r>
                      <a:r>
                        <a:rPr lang="tr-TR" baseline="0" dirty="0" smtClean="0">
                          <a:solidFill>
                            <a:schemeClr val="accent5">
                              <a:lumMod val="95000"/>
                            </a:schemeClr>
                          </a:solidFill>
                          <a:latin typeface="Book Antiqua" panose="02040602050305030304" pitchFamily="18" charset="0"/>
                        </a:rPr>
                        <a:t>boş duruma geçirilir.</a:t>
                      </a:r>
                      <a:endParaRPr lang="tr-TR" dirty="0" smtClean="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1041373648"/>
                  </a:ext>
                </a:extLst>
              </a:tr>
              <a:tr h="766397">
                <a:tc>
                  <a:txBody>
                    <a:bodyPr/>
                    <a:lstStyle/>
                    <a:p>
                      <a:pPr algn="ctr"/>
                      <a:r>
                        <a:rPr lang="tr-TR" dirty="0" smtClean="0">
                          <a:solidFill>
                            <a:schemeClr val="accent5">
                              <a:lumMod val="95000"/>
                            </a:schemeClr>
                          </a:solidFill>
                          <a:latin typeface="Book Antiqua" panose="02040602050305030304" pitchFamily="18" charset="0"/>
                        </a:rPr>
                        <a:t>ÖN KOŞULLAR</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Ödeme</a:t>
                      </a:r>
                      <a:r>
                        <a:rPr lang="tr-TR" baseline="0" dirty="0" smtClean="0">
                          <a:solidFill>
                            <a:schemeClr val="accent5">
                              <a:lumMod val="95000"/>
                            </a:schemeClr>
                          </a:solidFill>
                          <a:latin typeface="Book Antiqua" panose="02040602050305030304" pitchFamily="18" charset="0"/>
                        </a:rPr>
                        <a:t> yapılabilmesi için ilgili masanın dolu olması ve önceden alınmış sipariş bilgisine sahip olunması gerekir.</a:t>
                      </a:r>
                      <a:endParaRPr lang="tr-TR" dirty="0" smtClean="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2956796757"/>
                  </a:ext>
                </a:extLst>
              </a:tr>
              <a:tr h="542865">
                <a:tc>
                  <a:txBody>
                    <a:bodyPr/>
                    <a:lstStyle/>
                    <a:p>
                      <a:pPr algn="ctr"/>
                      <a:r>
                        <a:rPr lang="tr-TR" dirty="0" smtClean="0">
                          <a:solidFill>
                            <a:schemeClr val="accent5">
                              <a:lumMod val="95000"/>
                            </a:schemeClr>
                          </a:solidFill>
                          <a:latin typeface="Book Antiqua" panose="02040602050305030304" pitchFamily="18" charset="0"/>
                        </a:rPr>
                        <a:t>SON KOŞULLAR</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Herhangi bir sorun ile karşılaşılmazsa</a:t>
                      </a:r>
                      <a:r>
                        <a:rPr lang="tr-TR" baseline="0" dirty="0" smtClean="0">
                          <a:solidFill>
                            <a:schemeClr val="accent5">
                              <a:lumMod val="95000"/>
                            </a:schemeClr>
                          </a:solidFill>
                          <a:latin typeface="Book Antiqua" panose="02040602050305030304" pitchFamily="18" charset="0"/>
                        </a:rPr>
                        <a:t> ödeme alınır ve masa boş hale getirilir.</a:t>
                      </a:r>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407873732"/>
                  </a:ext>
                </a:extLst>
              </a:tr>
              <a:tr h="989930">
                <a:tc>
                  <a:txBody>
                    <a:bodyPr/>
                    <a:lstStyle/>
                    <a:p>
                      <a:pPr algn="ctr"/>
                      <a:endParaRPr lang="tr-TR" dirty="0" smtClean="0">
                        <a:solidFill>
                          <a:schemeClr val="accent5">
                            <a:lumMod val="95000"/>
                          </a:schemeClr>
                        </a:solidFill>
                        <a:latin typeface="Book Antiqua" panose="02040602050305030304" pitchFamily="18" charset="0"/>
                      </a:endParaRPr>
                    </a:p>
                    <a:p>
                      <a:pPr algn="ctr"/>
                      <a:r>
                        <a:rPr lang="tr-TR" dirty="0" smtClean="0">
                          <a:solidFill>
                            <a:schemeClr val="accent5">
                              <a:lumMod val="95000"/>
                            </a:schemeClr>
                          </a:solidFill>
                          <a:latin typeface="Book Antiqua" panose="02040602050305030304" pitchFamily="18" charset="0"/>
                        </a:rPr>
                        <a:t>ANA AKIŞ</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tc>
                  <a:txBody>
                    <a:bodyPr/>
                    <a:lstStyle/>
                    <a:p>
                      <a:pPr algn="l"/>
                      <a:r>
                        <a:rPr lang="tr-TR" dirty="0" smtClean="0">
                          <a:solidFill>
                            <a:schemeClr val="accent5">
                              <a:lumMod val="95000"/>
                            </a:schemeClr>
                          </a:solidFill>
                          <a:latin typeface="Book Antiqua" panose="02040602050305030304" pitchFamily="18" charset="0"/>
                        </a:rPr>
                        <a:t>Çalışan ilgili masanın sipariş geçmişine</a:t>
                      </a:r>
                      <a:r>
                        <a:rPr lang="tr-TR" baseline="0" dirty="0" smtClean="0">
                          <a:solidFill>
                            <a:schemeClr val="accent5">
                              <a:lumMod val="95000"/>
                            </a:schemeClr>
                          </a:solidFill>
                          <a:latin typeface="Book Antiqua" panose="02040602050305030304" pitchFamily="18" charset="0"/>
                        </a:rPr>
                        <a:t> ulaşır.</a:t>
                      </a:r>
                    </a:p>
                    <a:p>
                      <a:pPr algn="l"/>
                      <a:r>
                        <a:rPr lang="tr-TR" baseline="0" dirty="0" smtClean="0">
                          <a:solidFill>
                            <a:schemeClr val="accent5">
                              <a:lumMod val="95000"/>
                            </a:schemeClr>
                          </a:solidFill>
                          <a:latin typeface="Book Antiqua" panose="02040602050305030304" pitchFamily="18" charset="0"/>
                        </a:rPr>
                        <a:t>Alınacak ödeme miktarını müşteriyle paylaşır.</a:t>
                      </a:r>
                    </a:p>
                    <a:p>
                      <a:pPr algn="l"/>
                      <a:r>
                        <a:rPr lang="tr-TR" baseline="0" dirty="0" smtClean="0">
                          <a:solidFill>
                            <a:schemeClr val="accent5">
                              <a:lumMod val="95000"/>
                            </a:schemeClr>
                          </a:solidFill>
                          <a:latin typeface="Book Antiqua" panose="02040602050305030304" pitchFamily="18" charset="0"/>
                        </a:rPr>
                        <a:t>Ödeme alınır.</a:t>
                      </a:r>
                    </a:p>
                    <a:p>
                      <a:pPr algn="l"/>
                      <a:r>
                        <a:rPr lang="tr-TR" baseline="0" dirty="0" smtClean="0">
                          <a:solidFill>
                            <a:schemeClr val="accent5">
                              <a:lumMod val="95000"/>
                            </a:schemeClr>
                          </a:solidFill>
                          <a:latin typeface="Book Antiqua" panose="02040602050305030304" pitchFamily="18" charset="0"/>
                        </a:rPr>
                        <a:t>Müşterinin kalktığı masa boş durumuna </a:t>
                      </a:r>
                      <a:r>
                        <a:rPr lang="tr-TR" baseline="0" dirty="0" smtClean="0">
                          <a:solidFill>
                            <a:schemeClr val="accent5">
                              <a:lumMod val="95000"/>
                            </a:schemeClr>
                          </a:solidFill>
                          <a:latin typeface="Book Antiqua" panose="02040602050305030304" pitchFamily="18" charset="0"/>
                        </a:rPr>
                        <a:t>getirilir</a:t>
                      </a:r>
                      <a:r>
                        <a:rPr lang="tr-TR" baseline="0" dirty="0" smtClean="0">
                          <a:solidFill>
                            <a:schemeClr val="accent5">
                              <a:lumMod val="95000"/>
                            </a:schemeClr>
                          </a:solidFill>
                          <a:latin typeface="Book Antiqua" panose="02040602050305030304" pitchFamily="18" charset="0"/>
                        </a:rPr>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1359">
                        <a:alpha val="50196"/>
                      </a:srgbClr>
                    </a:solidFill>
                  </a:tcPr>
                </a:tc>
                <a:extLst>
                  <a:ext uri="{0D108BD9-81ED-4DB2-BD59-A6C34878D82A}">
                    <a16:rowId xmlns:a16="http://schemas.microsoft.com/office/drawing/2014/main" val="3847775162"/>
                  </a:ext>
                </a:extLst>
              </a:tr>
              <a:tr h="465075">
                <a:tc>
                  <a:txBody>
                    <a:bodyPr/>
                    <a:lstStyle/>
                    <a:p>
                      <a:pPr algn="ctr"/>
                      <a:r>
                        <a:rPr lang="tr-TR" dirty="0" smtClean="0">
                          <a:solidFill>
                            <a:schemeClr val="accent5">
                              <a:lumMod val="95000"/>
                            </a:schemeClr>
                          </a:solidFill>
                          <a:latin typeface="Book Antiqua" panose="02040602050305030304" pitchFamily="18" charset="0"/>
                        </a:rPr>
                        <a:t>ALTERNATİF </a:t>
                      </a:r>
                      <a:r>
                        <a:rPr lang="tr-TR" dirty="0" smtClean="0">
                          <a:solidFill>
                            <a:schemeClr val="accent5">
                              <a:lumMod val="95000"/>
                            </a:schemeClr>
                          </a:solidFill>
                          <a:latin typeface="Book Antiqua" panose="02040602050305030304" pitchFamily="18" charset="0"/>
                        </a:rPr>
                        <a:t>AKIŞ</a:t>
                      </a:r>
                      <a:endParaRPr lang="en-US" dirty="0">
                        <a:solidFill>
                          <a:schemeClr val="accent5">
                            <a:lumMod val="95000"/>
                          </a:schemeClr>
                        </a:solidFill>
                        <a:latin typeface="Book Antiqua" panose="0204060205030503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A31359">
                        <a:alpha val="50196"/>
                      </a:srgbClr>
                    </a:solidFill>
                  </a:tcPr>
                </a:tc>
                <a:tc>
                  <a:txBody>
                    <a:bodyPr/>
                    <a:lstStyle/>
                    <a:p>
                      <a:pPr algn="l"/>
                      <a:endParaRPr lang="en-US" dirty="0">
                        <a:solidFill>
                          <a:schemeClr val="accent5">
                            <a:lumMod val="95000"/>
                          </a:schemeClr>
                        </a:solidFill>
                        <a:latin typeface="Book Antiqua" panose="0204060205030503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A31359">
                        <a:alpha val="50196"/>
                      </a:srgbClr>
                    </a:solidFill>
                  </a:tcPr>
                </a:tc>
                <a:extLst>
                  <a:ext uri="{0D108BD9-81ED-4DB2-BD59-A6C34878D82A}">
                    <a16:rowId xmlns:a16="http://schemas.microsoft.com/office/drawing/2014/main" val="2445210201"/>
                  </a:ext>
                </a:extLst>
              </a:tr>
            </a:tbl>
          </a:graphicData>
        </a:graphic>
      </p:graphicFrame>
    </p:spTree>
    <p:extLst>
      <p:ext uri="{BB962C8B-B14F-4D97-AF65-F5344CB8AC3E}">
        <p14:creationId xmlns:p14="http://schemas.microsoft.com/office/powerpoint/2010/main" val="3161403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 y="1257300"/>
            <a:ext cx="7856220" cy="2767073"/>
          </a:xfrm>
          <a:prstGeom prst="roundRect">
            <a:avLst>
              <a:gd name="adj" fmla="val 8505"/>
            </a:avLst>
          </a:prstGeom>
        </p:spPr>
      </p:pic>
      <p:sp>
        <p:nvSpPr>
          <p:cNvPr id="16" name="Rectangle 15"/>
          <p:cNvSpPr/>
          <p:nvPr/>
        </p:nvSpPr>
        <p:spPr>
          <a:xfrm>
            <a:off x="-60960" y="135508"/>
            <a:ext cx="9288780" cy="421654"/>
          </a:xfrm>
          <a:prstGeom prst="rect">
            <a:avLst/>
          </a:prstGeom>
        </p:spPr>
        <p:txBody>
          <a:bodyPr wrap="square">
            <a:spAutoFit/>
          </a:bodyPr>
          <a:lstStyle/>
          <a:p>
            <a:pPr algn="ctr">
              <a:lnSpc>
                <a:spcPct val="107000"/>
              </a:lnSpc>
              <a:spcAft>
                <a:spcPts val="800"/>
              </a:spcAft>
            </a:pPr>
            <a:r>
              <a:rPr lang="tr-TR" sz="2000" b="1" dirty="0" smtClean="0">
                <a:solidFill>
                  <a:schemeClr val="bg1">
                    <a:lumMod val="95000"/>
                  </a:schemeClr>
                </a:solidFill>
                <a:latin typeface="Book Antiqua" panose="02040602050305030304" pitchFamily="18" charset="0"/>
                <a:ea typeface="Times New Roman" panose="02020603050405020304" pitchFamily="18" charset="0"/>
                <a:cs typeface="Times New Roman" panose="02020603050405020304" pitchFamily="18" charset="0"/>
              </a:rPr>
              <a:t>VERİ AKIŞ DİYAGRAMI</a:t>
            </a:r>
            <a:endParaRPr lang="en-US" sz="2000"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6098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0960" y="135508"/>
            <a:ext cx="9288780" cy="421654"/>
          </a:xfrm>
          <a:prstGeom prst="rect">
            <a:avLst/>
          </a:prstGeom>
        </p:spPr>
        <p:txBody>
          <a:bodyPr wrap="square">
            <a:spAutoFit/>
          </a:bodyPr>
          <a:lstStyle/>
          <a:p>
            <a:pPr algn="ctr">
              <a:lnSpc>
                <a:spcPct val="107000"/>
              </a:lnSpc>
              <a:spcAft>
                <a:spcPts val="800"/>
              </a:spcAft>
            </a:pPr>
            <a:r>
              <a:rPr lang="tr-TR" sz="2000" b="1" dirty="0" smtClean="0">
                <a:solidFill>
                  <a:schemeClr val="bg1">
                    <a:lumMod val="95000"/>
                  </a:schemeClr>
                </a:solidFill>
                <a:latin typeface="Book Antiqua" panose="02040602050305030304" pitchFamily="18" charset="0"/>
                <a:ea typeface="Times New Roman" panose="02020603050405020304" pitchFamily="18" charset="0"/>
                <a:cs typeface="Times New Roman" panose="02020603050405020304" pitchFamily="18" charset="0"/>
              </a:rPr>
              <a:t>VERİ AKIŞ DİYAGRAMI</a:t>
            </a:r>
            <a:endParaRPr lang="en-US" sz="2000"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84" y="798512"/>
            <a:ext cx="7471092" cy="3603010"/>
          </a:xfrm>
          <a:prstGeom prst="roundRect">
            <a:avLst>
              <a:gd name="adj" fmla="val 7948"/>
            </a:avLst>
          </a:prstGeom>
        </p:spPr>
      </p:pic>
    </p:spTree>
    <p:extLst>
      <p:ext uri="{BB962C8B-B14F-4D97-AF65-F5344CB8AC3E}">
        <p14:creationId xmlns:p14="http://schemas.microsoft.com/office/powerpoint/2010/main" val="1560696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0960" y="135508"/>
            <a:ext cx="9288780" cy="421654"/>
          </a:xfrm>
          <a:prstGeom prst="rect">
            <a:avLst/>
          </a:prstGeom>
        </p:spPr>
        <p:txBody>
          <a:bodyPr wrap="square">
            <a:spAutoFit/>
          </a:bodyPr>
          <a:lstStyle/>
          <a:p>
            <a:pPr algn="ctr">
              <a:lnSpc>
                <a:spcPct val="107000"/>
              </a:lnSpc>
              <a:spcAft>
                <a:spcPts val="800"/>
              </a:spcAft>
            </a:pPr>
            <a:r>
              <a:rPr lang="tr-TR" sz="2000" b="1" dirty="0" smtClean="0">
                <a:solidFill>
                  <a:schemeClr val="bg1">
                    <a:lumMod val="95000"/>
                  </a:schemeClr>
                </a:solidFill>
                <a:latin typeface="Book Antiqua" panose="02040602050305030304" pitchFamily="18" charset="0"/>
                <a:ea typeface="Times New Roman" panose="02020603050405020304" pitchFamily="18" charset="0"/>
                <a:cs typeface="Times New Roman" panose="02020603050405020304" pitchFamily="18" charset="0"/>
              </a:rPr>
              <a:t>VERİ AKIŞ DİYAGRAMI</a:t>
            </a:r>
            <a:endParaRPr lang="en-US" sz="2000"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964" y="709562"/>
            <a:ext cx="5668932" cy="3825377"/>
          </a:xfrm>
          <a:prstGeom prst="roundRect">
            <a:avLst>
              <a:gd name="adj" fmla="val 9342"/>
            </a:avLst>
          </a:prstGeom>
        </p:spPr>
      </p:pic>
    </p:spTree>
    <p:extLst>
      <p:ext uri="{BB962C8B-B14F-4D97-AF65-F5344CB8AC3E}">
        <p14:creationId xmlns:p14="http://schemas.microsoft.com/office/powerpoint/2010/main" val="2914655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0960" y="135508"/>
            <a:ext cx="9288780" cy="421654"/>
          </a:xfrm>
          <a:prstGeom prst="rect">
            <a:avLst/>
          </a:prstGeom>
        </p:spPr>
        <p:txBody>
          <a:bodyPr wrap="square">
            <a:spAutoFit/>
          </a:bodyPr>
          <a:lstStyle/>
          <a:p>
            <a:pPr algn="ctr">
              <a:lnSpc>
                <a:spcPct val="107000"/>
              </a:lnSpc>
              <a:spcAft>
                <a:spcPts val="800"/>
              </a:spcAft>
            </a:pPr>
            <a:r>
              <a:rPr lang="tr-TR" sz="2000" b="1" dirty="0" smtClean="0">
                <a:solidFill>
                  <a:schemeClr val="bg1">
                    <a:lumMod val="95000"/>
                  </a:schemeClr>
                </a:solidFill>
                <a:latin typeface="Book Antiqua" panose="02040602050305030304" pitchFamily="18" charset="0"/>
                <a:ea typeface="Times New Roman" panose="02020603050405020304" pitchFamily="18" charset="0"/>
                <a:cs typeface="Times New Roman" panose="02020603050405020304" pitchFamily="18" charset="0"/>
              </a:rPr>
              <a:t>VERİ AKIŞ DİYAGRAMI</a:t>
            </a:r>
            <a:endParaRPr lang="en-US" sz="2000"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555" y="848151"/>
            <a:ext cx="6635750" cy="3666580"/>
          </a:xfrm>
          <a:prstGeom prst="roundRect">
            <a:avLst>
              <a:gd name="adj" fmla="val 10516"/>
            </a:avLst>
          </a:prstGeom>
        </p:spPr>
      </p:pic>
    </p:spTree>
    <p:extLst>
      <p:ext uri="{BB962C8B-B14F-4D97-AF65-F5344CB8AC3E}">
        <p14:creationId xmlns:p14="http://schemas.microsoft.com/office/powerpoint/2010/main" val="40884016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0960" y="135508"/>
            <a:ext cx="9288780" cy="421654"/>
          </a:xfrm>
          <a:prstGeom prst="rect">
            <a:avLst/>
          </a:prstGeom>
        </p:spPr>
        <p:txBody>
          <a:bodyPr wrap="square">
            <a:spAutoFit/>
          </a:bodyPr>
          <a:lstStyle/>
          <a:p>
            <a:pPr algn="ctr">
              <a:lnSpc>
                <a:spcPct val="107000"/>
              </a:lnSpc>
              <a:spcAft>
                <a:spcPts val="800"/>
              </a:spcAft>
            </a:pPr>
            <a:r>
              <a:rPr lang="tr-TR" sz="2000" b="1" dirty="0" smtClean="0">
                <a:solidFill>
                  <a:schemeClr val="bg1">
                    <a:lumMod val="95000"/>
                  </a:schemeClr>
                </a:solidFill>
                <a:latin typeface="Book Antiqua" panose="02040602050305030304" pitchFamily="18" charset="0"/>
                <a:ea typeface="Times New Roman" panose="02020603050405020304" pitchFamily="18" charset="0"/>
                <a:cs typeface="Times New Roman" panose="02020603050405020304" pitchFamily="18" charset="0"/>
              </a:rPr>
              <a:t>VERİ AKIŞ DİYAGRAMI</a:t>
            </a:r>
            <a:endParaRPr lang="en-US" sz="2000"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51" y="760741"/>
            <a:ext cx="5813958" cy="3740014"/>
          </a:xfrm>
          <a:prstGeom prst="roundRect">
            <a:avLst>
              <a:gd name="adj" fmla="val 7159"/>
            </a:avLst>
          </a:prstGeom>
        </p:spPr>
      </p:pic>
    </p:spTree>
    <p:extLst>
      <p:ext uri="{BB962C8B-B14F-4D97-AF65-F5344CB8AC3E}">
        <p14:creationId xmlns:p14="http://schemas.microsoft.com/office/powerpoint/2010/main" val="742646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0960" y="135508"/>
            <a:ext cx="9288780" cy="421654"/>
          </a:xfrm>
          <a:prstGeom prst="rect">
            <a:avLst/>
          </a:prstGeom>
        </p:spPr>
        <p:txBody>
          <a:bodyPr wrap="square">
            <a:spAutoFit/>
          </a:bodyPr>
          <a:lstStyle/>
          <a:p>
            <a:pPr algn="ctr">
              <a:lnSpc>
                <a:spcPct val="107000"/>
              </a:lnSpc>
              <a:spcAft>
                <a:spcPts val="800"/>
              </a:spcAft>
            </a:pPr>
            <a:r>
              <a:rPr lang="tr-TR" sz="2000" b="1" dirty="0" smtClean="0">
                <a:solidFill>
                  <a:schemeClr val="bg1">
                    <a:lumMod val="95000"/>
                  </a:schemeClr>
                </a:solidFill>
                <a:latin typeface="Book Antiqua" panose="02040602050305030304" pitchFamily="18" charset="0"/>
                <a:ea typeface="Times New Roman" panose="02020603050405020304" pitchFamily="18" charset="0"/>
                <a:cs typeface="Times New Roman" panose="02020603050405020304" pitchFamily="18" charset="0"/>
              </a:rPr>
              <a:t>VERİ AKIŞ DİYAGRAMI</a:t>
            </a:r>
            <a:endParaRPr lang="en-US" sz="2000" dirty="0">
              <a:solidFill>
                <a:schemeClr val="bg1">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879" y="675818"/>
            <a:ext cx="4585102" cy="3908882"/>
          </a:xfrm>
          <a:prstGeom prst="roundRect">
            <a:avLst>
              <a:gd name="adj" fmla="val 8707"/>
            </a:avLst>
          </a:prstGeom>
        </p:spPr>
      </p:pic>
    </p:spTree>
    <p:extLst>
      <p:ext uri="{BB962C8B-B14F-4D97-AF65-F5344CB8AC3E}">
        <p14:creationId xmlns:p14="http://schemas.microsoft.com/office/powerpoint/2010/main" val="41335196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432936" y="517045"/>
            <a:ext cx="3924300" cy="4278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2000" dirty="0" smtClean="0">
                <a:solidFill>
                  <a:schemeClr val="accent5">
                    <a:lumMod val="95000"/>
                  </a:schemeClr>
                </a:solidFill>
                <a:latin typeface="Book Antiqua" panose="02040602050305030304" pitchFamily="18" charset="0"/>
              </a:rPr>
              <a:t>VARLIK İLİŞKİSİ DİYAGRAMI</a:t>
            </a:r>
            <a:endParaRPr lang="en-US" sz="2000" dirty="0">
              <a:solidFill>
                <a:schemeClr val="accent5">
                  <a:lumMod val="95000"/>
                </a:schemeClr>
              </a:solidFill>
              <a:latin typeface="Book Antiqua" panose="0204060205030503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01" y="406253"/>
            <a:ext cx="3088415" cy="4026192"/>
          </a:xfrm>
          <a:prstGeom prst="flowChartAlternateProcess">
            <a:avLst/>
          </a:prstGeom>
        </p:spPr>
      </p:pic>
      <p:grpSp>
        <p:nvGrpSpPr>
          <p:cNvPr id="7" name="Group 6"/>
          <p:cNvGrpSpPr/>
          <p:nvPr/>
        </p:nvGrpSpPr>
        <p:grpSpPr>
          <a:xfrm>
            <a:off x="4008121" y="944880"/>
            <a:ext cx="4732020" cy="2948940"/>
            <a:chOff x="4008121" y="944880"/>
            <a:chExt cx="4732020" cy="2948940"/>
          </a:xfrm>
        </p:grpSpPr>
        <p:sp>
          <p:nvSpPr>
            <p:cNvPr id="6" name="Google Shape;737;p68"/>
            <p:cNvSpPr/>
            <p:nvPr/>
          </p:nvSpPr>
          <p:spPr>
            <a:xfrm>
              <a:off x="4008121" y="944880"/>
              <a:ext cx="4732020" cy="2948940"/>
            </a:xfrm>
            <a:prstGeom prst="roundRect">
              <a:avLst>
                <a:gd name="adj" fmla="val 7200"/>
              </a:avLst>
            </a:prstGeom>
            <a:solidFill>
              <a:srgbClr val="FB897D">
                <a:alpha val="84706"/>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solidFill>
                  <a:schemeClr val="tx1"/>
                </a:solidFill>
                <a:latin typeface="Book Antiqua" panose="02040602050305030304" pitchFamily="18" charset="0"/>
              </a:endParaRPr>
            </a:p>
          </p:txBody>
        </p:sp>
        <p:sp>
          <p:nvSpPr>
            <p:cNvPr id="5" name="Title 2"/>
            <p:cNvSpPr txBox="1">
              <a:spLocks/>
            </p:cNvSpPr>
            <p:nvPr/>
          </p:nvSpPr>
          <p:spPr>
            <a:xfrm>
              <a:off x="4236721" y="1527252"/>
              <a:ext cx="4316729" cy="178419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tr-TR" sz="1600" dirty="0" smtClean="0">
                  <a:solidFill>
                    <a:schemeClr val="tx1">
                      <a:lumMod val="75000"/>
                    </a:schemeClr>
                  </a:solidFill>
                </a:rPr>
                <a:t>Varlık İlişki Diyagramı (ERD), restoran hizmet sistemini görsel olarak temsil etmek için kullanılan bir veri modelleme tekniğidir.</a:t>
              </a:r>
            </a:p>
            <a:p>
              <a:r>
                <a:rPr lang="tr-TR" sz="1600" dirty="0" smtClean="0">
                  <a:solidFill>
                    <a:schemeClr val="tx1">
                      <a:lumMod val="75000"/>
                    </a:schemeClr>
                  </a:solidFill>
                </a:rPr>
                <a:t>Sistemdeki ana bileşenler (varlıklar), bu bileşenler arasındaki ilişkiler ve bileşenlerin özellikleri (özellikler) bu diyagramda yer alır.</a:t>
              </a:r>
              <a:endParaRPr lang="tr-TR" sz="2400" dirty="0">
                <a:solidFill>
                  <a:schemeClr val="tx1">
                    <a:lumMod val="75000"/>
                  </a:schemeClr>
                </a:solidFill>
                <a:latin typeface="Book Antiqua" panose="02040602050305030304" pitchFamily="18" charset="0"/>
              </a:endParaRPr>
            </a:p>
          </p:txBody>
        </p:sp>
      </p:grpSp>
    </p:spTree>
    <p:extLst>
      <p:ext uri="{BB962C8B-B14F-4D97-AF65-F5344CB8AC3E}">
        <p14:creationId xmlns:p14="http://schemas.microsoft.com/office/powerpoint/2010/main" val="897202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cdn.discordapp.com/attachments/1108818768634859553/1110159859057434734/yap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2" y="807552"/>
            <a:ext cx="5687023" cy="4073226"/>
          </a:xfrm>
          <a:prstGeom prst="roundRect">
            <a:avLst>
              <a:gd name="adj" fmla="val 10032"/>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0" y="71755"/>
            <a:ext cx="9143999" cy="47688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2000" dirty="0" smtClean="0">
                <a:solidFill>
                  <a:schemeClr val="bg1"/>
                </a:solidFill>
                <a:latin typeface="Book Antiqua" panose="02040602050305030304" pitchFamily="18" charset="0"/>
              </a:rPr>
              <a:t>Yapı Diyagramı</a:t>
            </a:r>
            <a:endParaRPr lang="en-US" sz="2000" dirty="0">
              <a:solidFill>
                <a:schemeClr val="bg1"/>
              </a:solidFill>
              <a:latin typeface="Book Antiqua" panose="02040602050305030304" pitchFamily="18" charset="0"/>
            </a:endParaRPr>
          </a:p>
        </p:txBody>
      </p:sp>
      <p:grpSp>
        <p:nvGrpSpPr>
          <p:cNvPr id="8" name="Group 7"/>
          <p:cNvGrpSpPr/>
          <p:nvPr/>
        </p:nvGrpSpPr>
        <p:grpSpPr>
          <a:xfrm>
            <a:off x="6136941" y="662940"/>
            <a:ext cx="2603199" cy="4362450"/>
            <a:chOff x="6136941" y="659130"/>
            <a:chExt cx="2714627" cy="4366260"/>
          </a:xfrm>
        </p:grpSpPr>
        <p:sp>
          <p:nvSpPr>
            <p:cNvPr id="7" name="Google Shape;737;p68"/>
            <p:cNvSpPr/>
            <p:nvPr/>
          </p:nvSpPr>
          <p:spPr>
            <a:xfrm>
              <a:off x="6136941" y="659130"/>
              <a:ext cx="2714627" cy="4366260"/>
            </a:xfrm>
            <a:prstGeom prst="roundRect">
              <a:avLst>
                <a:gd name="adj" fmla="val 7200"/>
              </a:avLst>
            </a:prstGeom>
            <a:solidFill>
              <a:srgbClr val="FB897D">
                <a:alpha val="84706"/>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solidFill>
                  <a:schemeClr val="tx1"/>
                </a:solidFill>
                <a:latin typeface="Book Antiqua" panose="02040602050305030304" pitchFamily="18" charset="0"/>
              </a:endParaRPr>
            </a:p>
          </p:txBody>
        </p:sp>
        <p:sp>
          <p:nvSpPr>
            <p:cNvPr id="6" name="Title 2"/>
            <p:cNvSpPr txBox="1">
              <a:spLocks/>
            </p:cNvSpPr>
            <p:nvPr/>
          </p:nvSpPr>
          <p:spPr>
            <a:xfrm>
              <a:off x="6383631" y="721754"/>
              <a:ext cx="2221245" cy="40732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1200" dirty="0" smtClean="0">
                  <a:solidFill>
                    <a:schemeClr val="tx1">
                      <a:lumMod val="75000"/>
                    </a:schemeClr>
                  </a:solidFill>
                </a:rPr>
                <a:t>Yapı diyagramı, restoran hizmet sisteminin ana bileşenlerini ve bu bileşenler arasındaki ilişkileri görsel olarak temsil etmekte kullanılır. Bu, sistemdeki farklı öğelerin nasıl birlikte çalıştığını gösterir. Örneğin, bu diyagramda "Müşteri", "Garson", "Menü", ve "Rezervasyon" gibi bileşenler yer alabilir. Bu bileşenler arasındaki bağlantıları ve etkileşimleri gösteririz, mesela "Müşteri menüden seçim yapar" ya da "Garson müşterinin siparişini alır". Yapı diyagramı ayrıca, restoran hizmet sisteminin alt sistemlerini ve bu alt sistemlerin işlevlerini de gösterebilir. </a:t>
              </a:r>
              <a:endParaRPr lang="tr-TR" sz="1200" dirty="0">
                <a:solidFill>
                  <a:schemeClr val="tx1">
                    <a:lumMod val="75000"/>
                  </a:schemeClr>
                </a:solidFill>
                <a:latin typeface="Book Antiqua" panose="02040602050305030304" pitchFamily="18" charset="0"/>
              </a:endParaRPr>
            </a:p>
          </p:txBody>
        </p:sp>
      </p:grpSp>
    </p:spTree>
    <p:extLst>
      <p:ext uri="{BB962C8B-B14F-4D97-AF65-F5344CB8AC3E}">
        <p14:creationId xmlns:p14="http://schemas.microsoft.com/office/powerpoint/2010/main" val="2437399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979" y="248436"/>
            <a:ext cx="3904350" cy="684600"/>
          </a:xfrm>
          <a:noFill/>
          <a:ln>
            <a:noFill/>
          </a:ln>
        </p:spPr>
        <p:style>
          <a:lnRef idx="0">
            <a:scrgbClr r="0" g="0" b="0"/>
          </a:lnRef>
          <a:fillRef idx="0">
            <a:scrgbClr r="0" g="0" b="0"/>
          </a:fillRef>
          <a:effectRef idx="0">
            <a:scrgbClr r="0" g="0" b="0"/>
          </a:effectRef>
          <a:fontRef idx="minor">
            <a:schemeClr val="accent4"/>
          </a:fontRef>
        </p:style>
        <p:txBody>
          <a:bodyPr/>
          <a:lstStyle/>
          <a:p>
            <a:r>
              <a:rPr lang="tr-TR" sz="3200" dirty="0" smtClean="0">
                <a:solidFill>
                  <a:schemeClr val="accent4">
                    <a:lumMod val="95000"/>
                  </a:schemeClr>
                </a:solidFill>
                <a:latin typeface="Book Antiqua" panose="02040602050305030304" pitchFamily="18" charset="0"/>
              </a:rPr>
              <a:t>FİZİBİLİTELER</a:t>
            </a:r>
            <a:endParaRPr lang="en-US" dirty="0">
              <a:solidFill>
                <a:schemeClr val="accent4">
                  <a:lumMod val="95000"/>
                </a:schemeClr>
              </a:solidFill>
              <a:latin typeface="Book Antiqua" panose="02040602050305030304" pitchFamily="18" charset="0"/>
            </a:endParaRPr>
          </a:p>
        </p:txBody>
      </p:sp>
      <p:sp>
        <p:nvSpPr>
          <p:cNvPr id="5" name="Rectangle 4"/>
          <p:cNvSpPr/>
          <p:nvPr/>
        </p:nvSpPr>
        <p:spPr>
          <a:xfrm>
            <a:off x="1276278" y="1100657"/>
            <a:ext cx="5194860" cy="685059"/>
          </a:xfrm>
          <a:prstGeom prst="rect">
            <a:avLst/>
          </a:prstGeom>
        </p:spPr>
        <p:txBody>
          <a:bodyPr wrap="square">
            <a:spAutoFit/>
          </a:bodyPr>
          <a:lstStyle/>
          <a:p>
            <a:pPr>
              <a:lnSpc>
                <a:spcPct val="107000"/>
              </a:lnSpc>
              <a:spcAft>
                <a:spcPts val="800"/>
              </a:spcAft>
            </a:pPr>
            <a:r>
              <a:rPr lang="tr-TR" sz="1800" b="1" dirty="0" smtClean="0">
                <a:solidFill>
                  <a:schemeClr val="accent5">
                    <a:lumMod val="95000"/>
                  </a:schemeClr>
                </a:solidFill>
                <a:latin typeface="Arial" panose="020B0604020202020204" pitchFamily="34" charset="0"/>
                <a:ea typeface="Calibri" panose="020F0502020204030204" pitchFamily="34" charset="0"/>
                <a:cs typeface="Times New Roman" panose="02020603050405020304" pitchFamily="18" charset="0"/>
              </a:rPr>
              <a:t>Proje için ön çalışma aşamasında uygulanan Fizibilite Çalışmaları:</a:t>
            </a:r>
            <a:endParaRPr lang="en-US" sz="1800" dirty="0">
              <a:solidFill>
                <a:schemeClr val="accent5">
                  <a:lumMod val="9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754581" y="1914845"/>
            <a:ext cx="3309789" cy="2581219"/>
          </a:xfrm>
          <a:prstGeom prst="rect">
            <a:avLst/>
          </a:prstGeom>
        </p:spPr>
        <p:txBody>
          <a:bodyPr wrap="square">
            <a:spAutoFit/>
          </a:bodyPr>
          <a:lstStyle/>
          <a:p>
            <a:pPr marL="342900" indent="-342900">
              <a:lnSpc>
                <a:spcPct val="107000"/>
              </a:lnSpc>
              <a:spcAft>
                <a:spcPts val="800"/>
              </a:spcAft>
              <a:buFont typeface="Courier New" panose="02070309020205020404" pitchFamily="49" charset="0"/>
              <a:buChar char="o"/>
            </a:pPr>
            <a:r>
              <a:rPr lang="tr-TR" sz="2000" b="1" dirty="0" smtClean="0">
                <a:solidFill>
                  <a:schemeClr val="accent5">
                    <a:lumMod val="95000"/>
                  </a:schemeClr>
                </a:solidFill>
                <a:latin typeface="Book Antiqua" panose="02040602050305030304" pitchFamily="18" charset="0"/>
                <a:ea typeface="Calibri" panose="020F0502020204030204" pitchFamily="34" charset="0"/>
                <a:cs typeface="Times New Roman" panose="02020603050405020304" pitchFamily="18" charset="0"/>
              </a:rPr>
              <a:t>Teknik Fizibilite</a:t>
            </a:r>
          </a:p>
          <a:p>
            <a:pPr marL="342900" indent="-342900">
              <a:lnSpc>
                <a:spcPct val="107000"/>
              </a:lnSpc>
              <a:spcAft>
                <a:spcPts val="800"/>
              </a:spcAft>
              <a:buFont typeface="Courier New" panose="02070309020205020404" pitchFamily="49" charset="0"/>
              <a:buChar char="o"/>
            </a:pPr>
            <a:r>
              <a:rPr lang="tr-TR" sz="2000" b="1" dirty="0" smtClean="0">
                <a:solidFill>
                  <a:schemeClr val="accent5">
                    <a:lumMod val="95000"/>
                  </a:schemeClr>
                </a:solidFill>
                <a:latin typeface="Book Antiqua" panose="02040602050305030304" pitchFamily="18" charset="0"/>
                <a:ea typeface="Calibri" panose="020F0502020204030204" pitchFamily="34" charset="0"/>
                <a:cs typeface="Times New Roman" panose="02020603050405020304" pitchFamily="18" charset="0"/>
              </a:rPr>
              <a:t>Ekonomik Fizibilite</a:t>
            </a:r>
          </a:p>
          <a:p>
            <a:pPr marL="342900" indent="-342900">
              <a:lnSpc>
                <a:spcPct val="107000"/>
              </a:lnSpc>
              <a:spcAft>
                <a:spcPts val="800"/>
              </a:spcAft>
              <a:buFont typeface="Courier New" panose="02070309020205020404" pitchFamily="49" charset="0"/>
              <a:buChar char="o"/>
            </a:pPr>
            <a:r>
              <a:rPr lang="tr-TR" sz="2000" dirty="0" smtClean="0">
                <a:solidFill>
                  <a:schemeClr val="accent5">
                    <a:lumMod val="95000"/>
                  </a:schemeClr>
                </a:solidFill>
                <a:latin typeface="Book Antiqua" panose="02040602050305030304" pitchFamily="18" charset="0"/>
                <a:ea typeface="Calibri" panose="020F0502020204030204" pitchFamily="34" charset="0"/>
                <a:cs typeface="Times New Roman" panose="02020603050405020304" pitchFamily="18" charset="0"/>
              </a:rPr>
              <a:t>Zaman Fizibilitesi</a:t>
            </a:r>
          </a:p>
          <a:p>
            <a:pPr marL="342900" indent="-342900">
              <a:lnSpc>
                <a:spcPct val="107000"/>
              </a:lnSpc>
              <a:spcAft>
                <a:spcPts val="800"/>
              </a:spcAft>
              <a:buFont typeface="Courier New" panose="02070309020205020404" pitchFamily="49" charset="0"/>
              <a:buChar char="o"/>
            </a:pPr>
            <a:r>
              <a:rPr lang="tr-TR" sz="2000" dirty="0" smtClean="0">
                <a:solidFill>
                  <a:schemeClr val="accent5">
                    <a:lumMod val="95000"/>
                  </a:schemeClr>
                </a:solidFill>
                <a:latin typeface="Book Antiqua" panose="02040602050305030304" pitchFamily="18" charset="0"/>
                <a:ea typeface="Calibri" panose="020F0502020204030204" pitchFamily="34" charset="0"/>
                <a:cs typeface="Times New Roman" panose="02020603050405020304" pitchFamily="18" charset="0"/>
              </a:rPr>
              <a:t>Sosyal Fizibilite</a:t>
            </a:r>
          </a:p>
          <a:p>
            <a:pPr marL="342900" indent="-342900">
              <a:lnSpc>
                <a:spcPct val="107000"/>
              </a:lnSpc>
              <a:spcAft>
                <a:spcPts val="800"/>
              </a:spcAft>
              <a:buFont typeface="Courier New" panose="02070309020205020404" pitchFamily="49" charset="0"/>
              <a:buChar char="o"/>
            </a:pPr>
            <a:r>
              <a:rPr lang="tr-TR" sz="2000" dirty="0" smtClean="0">
                <a:solidFill>
                  <a:schemeClr val="accent5">
                    <a:lumMod val="95000"/>
                  </a:schemeClr>
                </a:solidFill>
                <a:latin typeface="Book Antiqua" panose="02040602050305030304" pitchFamily="18" charset="0"/>
                <a:ea typeface="Calibri" panose="020F0502020204030204" pitchFamily="34" charset="0"/>
                <a:cs typeface="Times New Roman" panose="02020603050405020304" pitchFamily="18" charset="0"/>
              </a:rPr>
              <a:t>Yasal Fizibilite</a:t>
            </a:r>
          </a:p>
          <a:p>
            <a:pPr marL="342900" indent="-342900">
              <a:lnSpc>
                <a:spcPct val="107000"/>
              </a:lnSpc>
              <a:spcAft>
                <a:spcPts val="800"/>
              </a:spcAft>
              <a:buFont typeface="Courier New" panose="02070309020205020404" pitchFamily="49" charset="0"/>
              <a:buChar char="o"/>
            </a:pPr>
            <a:r>
              <a:rPr lang="tr-TR" sz="2000" dirty="0" smtClean="0">
                <a:solidFill>
                  <a:schemeClr val="accent5">
                    <a:lumMod val="95000"/>
                  </a:schemeClr>
                </a:solidFill>
                <a:latin typeface="Book Antiqua" panose="02040602050305030304" pitchFamily="18" charset="0"/>
                <a:ea typeface="Calibri" panose="020F0502020204030204" pitchFamily="34" charset="0"/>
                <a:cs typeface="Times New Roman" panose="02020603050405020304" pitchFamily="18" charset="0"/>
              </a:rPr>
              <a:t>Yönetim Fizibilitesi</a:t>
            </a:r>
            <a:endParaRPr lang="en-US" sz="2000" dirty="0">
              <a:solidFill>
                <a:schemeClr val="accent5">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sp>
        <p:nvSpPr>
          <p:cNvPr id="11" name="Google Shape;6195;p87"/>
          <p:cNvSpPr/>
          <p:nvPr/>
        </p:nvSpPr>
        <p:spPr>
          <a:xfrm>
            <a:off x="6567474" y="1904875"/>
            <a:ext cx="616222" cy="634639"/>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6B054E"/>
          </a:solid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12" name="Google Shape;6203;p87"/>
          <p:cNvSpPr/>
          <p:nvPr/>
        </p:nvSpPr>
        <p:spPr>
          <a:xfrm>
            <a:off x="7438882" y="1212233"/>
            <a:ext cx="619277" cy="639399"/>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rgbClr val="6B054E"/>
          </a:solid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grpSp>
        <p:nvGrpSpPr>
          <p:cNvPr id="13" name="Google Shape;6328;p87"/>
          <p:cNvGrpSpPr/>
          <p:nvPr/>
        </p:nvGrpSpPr>
        <p:grpSpPr>
          <a:xfrm>
            <a:off x="5694911" y="2625980"/>
            <a:ext cx="443493" cy="636243"/>
            <a:chOff x="-64001300" y="4093650"/>
            <a:chExt cx="228450" cy="317450"/>
          </a:xfrm>
          <a:solidFill>
            <a:srgbClr val="6B054E"/>
          </a:solidFill>
        </p:grpSpPr>
        <p:sp>
          <p:nvSpPr>
            <p:cNvPr id="14" name="Google Shape;6329;p87"/>
            <p:cNvSpPr/>
            <p:nvPr/>
          </p:nvSpPr>
          <p:spPr>
            <a:xfrm>
              <a:off x="-63933550" y="4328375"/>
              <a:ext cx="93750" cy="40975"/>
            </a:xfrm>
            <a:custGeom>
              <a:avLst/>
              <a:gdLst/>
              <a:ahLst/>
              <a:cxnLst/>
              <a:rect l="l" t="t" r="r" b="b"/>
              <a:pathLst>
                <a:path w="3750" h="1639" extrusionOk="0">
                  <a:moveTo>
                    <a:pt x="1859" y="0"/>
                  </a:moveTo>
                  <a:cubicBezTo>
                    <a:pt x="1009" y="0"/>
                    <a:pt x="315" y="662"/>
                    <a:pt x="0" y="1638"/>
                  </a:cubicBezTo>
                  <a:lnTo>
                    <a:pt x="3749" y="1638"/>
                  </a:lnTo>
                  <a:cubicBezTo>
                    <a:pt x="3434" y="662"/>
                    <a:pt x="2710" y="0"/>
                    <a:pt x="1859"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15" name="Google Shape;6330;p87"/>
            <p:cNvSpPr/>
            <p:nvPr/>
          </p:nvSpPr>
          <p:spPr>
            <a:xfrm>
              <a:off x="-63980025" y="4135400"/>
              <a:ext cx="185900" cy="234725"/>
            </a:xfrm>
            <a:custGeom>
              <a:avLst/>
              <a:gdLst/>
              <a:ahLst/>
              <a:cxnLst/>
              <a:rect l="l" t="t" r="r" b="b"/>
              <a:pathLst>
                <a:path w="7436" h="9389" extrusionOk="0">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16" name="Google Shape;6331;p87"/>
            <p:cNvSpPr/>
            <p:nvPr/>
          </p:nvSpPr>
          <p:spPr>
            <a:xfrm>
              <a:off x="-64001300" y="4389800"/>
              <a:ext cx="228450" cy="21300"/>
            </a:xfrm>
            <a:custGeom>
              <a:avLst/>
              <a:gdLst/>
              <a:ahLst/>
              <a:cxnLst/>
              <a:rect l="l" t="t" r="r" b="b"/>
              <a:pathLst>
                <a:path w="9138" h="852" extrusionOk="0">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17" name="Google Shape;6332;p87"/>
            <p:cNvSpPr/>
            <p:nvPr/>
          </p:nvSpPr>
          <p:spPr>
            <a:xfrm>
              <a:off x="-64001300" y="4093650"/>
              <a:ext cx="226875" cy="20500"/>
            </a:xfrm>
            <a:custGeom>
              <a:avLst/>
              <a:gdLst/>
              <a:ahLst/>
              <a:cxnLst/>
              <a:rect l="l" t="t" r="r" b="b"/>
              <a:pathLst>
                <a:path w="9075" h="820" extrusionOk="0">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grpSp>
      <p:grpSp>
        <p:nvGrpSpPr>
          <p:cNvPr id="32" name="Google Shape;6367;p87"/>
          <p:cNvGrpSpPr/>
          <p:nvPr/>
        </p:nvGrpSpPr>
        <p:grpSpPr>
          <a:xfrm>
            <a:off x="7438882" y="3443763"/>
            <a:ext cx="528969" cy="524102"/>
            <a:chOff x="-63679950" y="4093450"/>
            <a:chExt cx="320600" cy="317650"/>
          </a:xfrm>
          <a:solidFill>
            <a:srgbClr val="6B054E"/>
          </a:solidFill>
        </p:grpSpPr>
        <p:sp>
          <p:nvSpPr>
            <p:cNvPr id="33" name="Google Shape;6368;p87"/>
            <p:cNvSpPr/>
            <p:nvPr/>
          </p:nvSpPr>
          <p:spPr>
            <a:xfrm>
              <a:off x="-63595650" y="4093450"/>
              <a:ext cx="236300" cy="230425"/>
            </a:xfrm>
            <a:custGeom>
              <a:avLst/>
              <a:gdLst/>
              <a:ahLst/>
              <a:cxnLst/>
              <a:rect l="l" t="t" r="r" b="b"/>
              <a:pathLst>
                <a:path w="9452" h="9217" extrusionOk="0">
                  <a:moveTo>
                    <a:pt x="3387" y="836"/>
                  </a:moveTo>
                  <a:cubicBezTo>
                    <a:pt x="3497" y="836"/>
                    <a:pt x="3607" y="875"/>
                    <a:pt x="3686" y="954"/>
                  </a:cubicBezTo>
                  <a:cubicBezTo>
                    <a:pt x="3844" y="1111"/>
                    <a:pt x="3844" y="1395"/>
                    <a:pt x="3686" y="1553"/>
                  </a:cubicBezTo>
                  <a:lnTo>
                    <a:pt x="1638" y="3600"/>
                  </a:lnTo>
                  <a:cubicBezTo>
                    <a:pt x="1560" y="3679"/>
                    <a:pt x="1449" y="3718"/>
                    <a:pt x="1339" y="3718"/>
                  </a:cubicBezTo>
                  <a:cubicBezTo>
                    <a:pt x="1229" y="3718"/>
                    <a:pt x="1118" y="3679"/>
                    <a:pt x="1040" y="3600"/>
                  </a:cubicBezTo>
                  <a:cubicBezTo>
                    <a:pt x="882" y="3443"/>
                    <a:pt x="882" y="3159"/>
                    <a:pt x="1040" y="3002"/>
                  </a:cubicBezTo>
                  <a:lnTo>
                    <a:pt x="3088" y="954"/>
                  </a:lnTo>
                  <a:cubicBezTo>
                    <a:pt x="3166" y="875"/>
                    <a:pt x="3277" y="836"/>
                    <a:pt x="3387" y="836"/>
                  </a:cubicBezTo>
                  <a:close/>
                  <a:moveTo>
                    <a:pt x="8081" y="5530"/>
                  </a:moveTo>
                  <a:cubicBezTo>
                    <a:pt x="8191" y="5530"/>
                    <a:pt x="8302" y="5569"/>
                    <a:pt x="8380" y="5648"/>
                  </a:cubicBezTo>
                  <a:cubicBezTo>
                    <a:pt x="8538" y="5806"/>
                    <a:pt x="8538" y="6089"/>
                    <a:pt x="8380" y="6247"/>
                  </a:cubicBezTo>
                  <a:lnTo>
                    <a:pt x="6333" y="8295"/>
                  </a:lnTo>
                  <a:cubicBezTo>
                    <a:pt x="6254" y="8358"/>
                    <a:pt x="6143" y="8389"/>
                    <a:pt x="6033" y="8389"/>
                  </a:cubicBezTo>
                  <a:cubicBezTo>
                    <a:pt x="5923" y="8389"/>
                    <a:pt x="5813" y="8358"/>
                    <a:pt x="5734" y="8295"/>
                  </a:cubicBezTo>
                  <a:cubicBezTo>
                    <a:pt x="5576" y="8137"/>
                    <a:pt x="5576" y="7853"/>
                    <a:pt x="5734" y="7696"/>
                  </a:cubicBezTo>
                  <a:lnTo>
                    <a:pt x="7782" y="5648"/>
                  </a:lnTo>
                  <a:cubicBezTo>
                    <a:pt x="7861" y="5569"/>
                    <a:pt x="7971" y="5530"/>
                    <a:pt x="8081" y="5530"/>
                  </a:cubicBezTo>
                  <a:close/>
                  <a:moveTo>
                    <a:pt x="3414" y="1"/>
                  </a:moveTo>
                  <a:cubicBezTo>
                    <a:pt x="3095" y="1"/>
                    <a:pt x="2772" y="119"/>
                    <a:pt x="2520" y="355"/>
                  </a:cubicBezTo>
                  <a:lnTo>
                    <a:pt x="473" y="2403"/>
                  </a:lnTo>
                  <a:cubicBezTo>
                    <a:pt x="0" y="2876"/>
                    <a:pt x="0" y="3663"/>
                    <a:pt x="473" y="4199"/>
                  </a:cubicBezTo>
                  <a:cubicBezTo>
                    <a:pt x="700" y="4406"/>
                    <a:pt x="1008" y="4544"/>
                    <a:pt x="1345" y="4544"/>
                  </a:cubicBezTo>
                  <a:cubicBezTo>
                    <a:pt x="1522" y="4544"/>
                    <a:pt x="1706" y="4506"/>
                    <a:pt x="1890" y="4419"/>
                  </a:cubicBezTo>
                  <a:lnTo>
                    <a:pt x="4915" y="7444"/>
                  </a:lnTo>
                  <a:cubicBezTo>
                    <a:pt x="4663" y="7980"/>
                    <a:pt x="4789" y="8515"/>
                    <a:pt x="5135" y="8862"/>
                  </a:cubicBezTo>
                  <a:cubicBezTo>
                    <a:pt x="5372" y="9098"/>
                    <a:pt x="5687" y="9216"/>
                    <a:pt x="6010" y="9216"/>
                  </a:cubicBezTo>
                  <a:cubicBezTo>
                    <a:pt x="6333" y="9216"/>
                    <a:pt x="6663" y="9098"/>
                    <a:pt x="6931" y="8862"/>
                  </a:cubicBezTo>
                  <a:lnTo>
                    <a:pt x="8979" y="6814"/>
                  </a:lnTo>
                  <a:cubicBezTo>
                    <a:pt x="9452" y="6341"/>
                    <a:pt x="9452" y="5554"/>
                    <a:pt x="8979" y="5050"/>
                  </a:cubicBezTo>
                  <a:cubicBezTo>
                    <a:pt x="8757" y="4828"/>
                    <a:pt x="8445" y="4696"/>
                    <a:pt x="8117" y="4696"/>
                  </a:cubicBezTo>
                  <a:cubicBezTo>
                    <a:pt x="7933" y="4696"/>
                    <a:pt x="7743" y="4738"/>
                    <a:pt x="7561" y="4829"/>
                  </a:cubicBezTo>
                  <a:lnTo>
                    <a:pt x="4505" y="1773"/>
                  </a:lnTo>
                  <a:cubicBezTo>
                    <a:pt x="4757" y="1269"/>
                    <a:pt x="4631" y="733"/>
                    <a:pt x="4285" y="355"/>
                  </a:cubicBezTo>
                  <a:cubicBezTo>
                    <a:pt x="4048" y="119"/>
                    <a:pt x="3733" y="1"/>
                    <a:pt x="3414"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34" name="Google Shape;6369;p87"/>
            <p:cNvSpPr/>
            <p:nvPr/>
          </p:nvSpPr>
          <p:spPr>
            <a:xfrm>
              <a:off x="-63679950" y="4233850"/>
              <a:ext cx="177250" cy="177250"/>
            </a:xfrm>
            <a:custGeom>
              <a:avLst/>
              <a:gdLst/>
              <a:ahLst/>
              <a:cxnLst/>
              <a:rect l="l" t="t" r="r" b="b"/>
              <a:pathLst>
                <a:path w="7090" h="7090" extrusionOk="0">
                  <a:moveTo>
                    <a:pt x="5325" y="1"/>
                  </a:moveTo>
                  <a:lnTo>
                    <a:pt x="4160" y="1166"/>
                  </a:lnTo>
                  <a:cubicBezTo>
                    <a:pt x="4081" y="1088"/>
                    <a:pt x="3971" y="1048"/>
                    <a:pt x="3860" y="1048"/>
                  </a:cubicBezTo>
                  <a:cubicBezTo>
                    <a:pt x="3750" y="1048"/>
                    <a:pt x="3640" y="1088"/>
                    <a:pt x="3561" y="1166"/>
                  </a:cubicBezTo>
                  <a:lnTo>
                    <a:pt x="474" y="4254"/>
                  </a:lnTo>
                  <a:cubicBezTo>
                    <a:pt x="159" y="4569"/>
                    <a:pt x="1" y="4947"/>
                    <a:pt x="1" y="5419"/>
                  </a:cubicBezTo>
                  <a:cubicBezTo>
                    <a:pt x="1" y="5861"/>
                    <a:pt x="159" y="6302"/>
                    <a:pt x="474" y="6617"/>
                  </a:cubicBezTo>
                  <a:cubicBezTo>
                    <a:pt x="789" y="6932"/>
                    <a:pt x="1214" y="7089"/>
                    <a:pt x="1639" y="7089"/>
                  </a:cubicBezTo>
                  <a:cubicBezTo>
                    <a:pt x="2065" y="7089"/>
                    <a:pt x="2490" y="6932"/>
                    <a:pt x="2805" y="6617"/>
                  </a:cubicBezTo>
                  <a:lnTo>
                    <a:pt x="5892" y="3529"/>
                  </a:lnTo>
                  <a:cubicBezTo>
                    <a:pt x="6081" y="3372"/>
                    <a:pt x="6081" y="3088"/>
                    <a:pt x="5924" y="2931"/>
                  </a:cubicBezTo>
                  <a:lnTo>
                    <a:pt x="7090" y="1765"/>
                  </a:lnTo>
                  <a:lnTo>
                    <a:pt x="5325" y="1"/>
                  </a:ln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35" name="Google Shape;6370;p87"/>
            <p:cNvSpPr/>
            <p:nvPr/>
          </p:nvSpPr>
          <p:spPr>
            <a:xfrm>
              <a:off x="-63548400" y="4348850"/>
              <a:ext cx="185900" cy="62250"/>
            </a:xfrm>
            <a:custGeom>
              <a:avLst/>
              <a:gdLst/>
              <a:ahLst/>
              <a:cxnLst/>
              <a:rect l="l" t="t" r="r" b="b"/>
              <a:pathLst>
                <a:path w="7436" h="2490" extrusionOk="0">
                  <a:moveTo>
                    <a:pt x="2048" y="0"/>
                  </a:moveTo>
                  <a:cubicBezTo>
                    <a:pt x="1355" y="0"/>
                    <a:pt x="819" y="536"/>
                    <a:pt x="819" y="1229"/>
                  </a:cubicBezTo>
                  <a:lnTo>
                    <a:pt x="819" y="1639"/>
                  </a:lnTo>
                  <a:lnTo>
                    <a:pt x="410" y="1639"/>
                  </a:lnTo>
                  <a:cubicBezTo>
                    <a:pt x="189" y="1639"/>
                    <a:pt x="0" y="1859"/>
                    <a:pt x="0" y="2048"/>
                  </a:cubicBezTo>
                  <a:cubicBezTo>
                    <a:pt x="0" y="2269"/>
                    <a:pt x="189" y="2489"/>
                    <a:pt x="410" y="2489"/>
                  </a:cubicBezTo>
                  <a:lnTo>
                    <a:pt x="7026" y="2489"/>
                  </a:lnTo>
                  <a:cubicBezTo>
                    <a:pt x="7278" y="2489"/>
                    <a:pt x="7435" y="2269"/>
                    <a:pt x="7435" y="2048"/>
                  </a:cubicBezTo>
                  <a:cubicBezTo>
                    <a:pt x="7435" y="1859"/>
                    <a:pt x="7246" y="1639"/>
                    <a:pt x="6994" y="1639"/>
                  </a:cubicBezTo>
                  <a:lnTo>
                    <a:pt x="6616" y="1639"/>
                  </a:lnTo>
                  <a:lnTo>
                    <a:pt x="6616" y="1229"/>
                  </a:lnTo>
                  <a:cubicBezTo>
                    <a:pt x="6616" y="536"/>
                    <a:pt x="6049" y="0"/>
                    <a:pt x="5356"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grpSp>
      <p:grpSp>
        <p:nvGrpSpPr>
          <p:cNvPr id="36" name="Google Shape;6543;p87"/>
          <p:cNvGrpSpPr/>
          <p:nvPr/>
        </p:nvGrpSpPr>
        <p:grpSpPr>
          <a:xfrm>
            <a:off x="8323102" y="4247103"/>
            <a:ext cx="501882" cy="497922"/>
            <a:chOff x="3133425" y="3955025"/>
            <a:chExt cx="297750" cy="295400"/>
          </a:xfrm>
          <a:solidFill>
            <a:srgbClr val="6B054E"/>
          </a:solidFill>
        </p:grpSpPr>
        <p:sp>
          <p:nvSpPr>
            <p:cNvPr id="37" name="Google Shape;6544;p87"/>
            <p:cNvSpPr/>
            <p:nvPr/>
          </p:nvSpPr>
          <p:spPr>
            <a:xfrm>
              <a:off x="3133425" y="4058225"/>
              <a:ext cx="297750" cy="192200"/>
            </a:xfrm>
            <a:custGeom>
              <a:avLst/>
              <a:gdLst/>
              <a:ahLst/>
              <a:cxnLst/>
              <a:rect l="l" t="t" r="r" b="b"/>
              <a:pathLst>
                <a:path w="11910" h="7688" extrusionOk="0">
                  <a:moveTo>
                    <a:pt x="5923" y="0"/>
                  </a:moveTo>
                  <a:cubicBezTo>
                    <a:pt x="5325" y="0"/>
                    <a:pt x="4821" y="347"/>
                    <a:pt x="4631" y="914"/>
                  </a:cubicBezTo>
                  <a:cubicBezTo>
                    <a:pt x="4505" y="1166"/>
                    <a:pt x="4505" y="1449"/>
                    <a:pt x="4568" y="1764"/>
                  </a:cubicBezTo>
                  <a:cubicBezTo>
                    <a:pt x="4884" y="1922"/>
                    <a:pt x="5199" y="2016"/>
                    <a:pt x="5577" y="2048"/>
                  </a:cubicBezTo>
                  <a:lnTo>
                    <a:pt x="5577" y="2741"/>
                  </a:lnTo>
                  <a:lnTo>
                    <a:pt x="2458" y="2741"/>
                  </a:lnTo>
                  <a:cubicBezTo>
                    <a:pt x="1859" y="2741"/>
                    <a:pt x="1418" y="3214"/>
                    <a:pt x="1418" y="3781"/>
                  </a:cubicBezTo>
                  <a:lnTo>
                    <a:pt x="1418" y="4190"/>
                  </a:lnTo>
                  <a:cubicBezTo>
                    <a:pt x="630" y="4316"/>
                    <a:pt x="0" y="5041"/>
                    <a:pt x="0" y="5891"/>
                  </a:cubicBezTo>
                  <a:cubicBezTo>
                    <a:pt x="0" y="6837"/>
                    <a:pt x="788" y="7687"/>
                    <a:pt x="1765" y="7687"/>
                  </a:cubicBezTo>
                  <a:cubicBezTo>
                    <a:pt x="2710" y="7687"/>
                    <a:pt x="3497" y="6900"/>
                    <a:pt x="3497" y="5891"/>
                  </a:cubicBezTo>
                  <a:cubicBezTo>
                    <a:pt x="3497" y="5072"/>
                    <a:pt x="2930" y="4316"/>
                    <a:pt x="2143" y="4190"/>
                  </a:cubicBezTo>
                  <a:lnTo>
                    <a:pt x="2143" y="3781"/>
                  </a:lnTo>
                  <a:cubicBezTo>
                    <a:pt x="2143" y="3592"/>
                    <a:pt x="2300" y="3434"/>
                    <a:pt x="2489" y="3434"/>
                  </a:cubicBezTo>
                  <a:lnTo>
                    <a:pt x="5608" y="3434"/>
                  </a:lnTo>
                  <a:lnTo>
                    <a:pt x="5608" y="4127"/>
                  </a:lnTo>
                  <a:cubicBezTo>
                    <a:pt x="4821" y="4285"/>
                    <a:pt x="4222" y="5009"/>
                    <a:pt x="4222" y="5860"/>
                  </a:cubicBezTo>
                  <a:cubicBezTo>
                    <a:pt x="4222" y="6805"/>
                    <a:pt x="5010" y="7656"/>
                    <a:pt x="5955" y="7656"/>
                  </a:cubicBezTo>
                  <a:cubicBezTo>
                    <a:pt x="6900" y="7656"/>
                    <a:pt x="7687" y="6868"/>
                    <a:pt x="7687" y="5860"/>
                  </a:cubicBezTo>
                  <a:cubicBezTo>
                    <a:pt x="7687" y="5041"/>
                    <a:pt x="7089" y="4285"/>
                    <a:pt x="6301" y="4127"/>
                  </a:cubicBezTo>
                  <a:lnTo>
                    <a:pt x="6301" y="3434"/>
                  </a:lnTo>
                  <a:lnTo>
                    <a:pt x="9452" y="3434"/>
                  </a:lnTo>
                  <a:cubicBezTo>
                    <a:pt x="9641" y="3434"/>
                    <a:pt x="9798" y="3592"/>
                    <a:pt x="9798" y="3781"/>
                  </a:cubicBezTo>
                  <a:lnTo>
                    <a:pt x="9798" y="4190"/>
                  </a:lnTo>
                  <a:cubicBezTo>
                    <a:pt x="9011" y="4316"/>
                    <a:pt x="8444" y="5041"/>
                    <a:pt x="8444" y="5891"/>
                  </a:cubicBezTo>
                  <a:cubicBezTo>
                    <a:pt x="8444" y="6837"/>
                    <a:pt x="9231" y="7687"/>
                    <a:pt x="10176" y="7687"/>
                  </a:cubicBezTo>
                  <a:cubicBezTo>
                    <a:pt x="11121" y="7687"/>
                    <a:pt x="11909" y="6900"/>
                    <a:pt x="11909" y="5891"/>
                  </a:cubicBezTo>
                  <a:cubicBezTo>
                    <a:pt x="11783" y="5135"/>
                    <a:pt x="11185" y="4379"/>
                    <a:pt x="10397" y="4222"/>
                  </a:cubicBezTo>
                  <a:lnTo>
                    <a:pt x="10397" y="3812"/>
                  </a:lnTo>
                  <a:cubicBezTo>
                    <a:pt x="10397" y="3245"/>
                    <a:pt x="9924" y="2804"/>
                    <a:pt x="9389" y="2804"/>
                  </a:cubicBezTo>
                  <a:lnTo>
                    <a:pt x="6238" y="2804"/>
                  </a:lnTo>
                  <a:lnTo>
                    <a:pt x="6238" y="2079"/>
                  </a:lnTo>
                  <a:cubicBezTo>
                    <a:pt x="6585" y="2048"/>
                    <a:pt x="6900" y="1922"/>
                    <a:pt x="7215" y="1827"/>
                  </a:cubicBezTo>
                  <a:cubicBezTo>
                    <a:pt x="7341" y="1418"/>
                    <a:pt x="7246" y="977"/>
                    <a:pt x="7057" y="630"/>
                  </a:cubicBezTo>
                  <a:cubicBezTo>
                    <a:pt x="6774" y="221"/>
                    <a:pt x="6396" y="0"/>
                    <a:pt x="5923"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38" name="Google Shape;6545;p87"/>
            <p:cNvSpPr/>
            <p:nvPr/>
          </p:nvSpPr>
          <p:spPr>
            <a:xfrm>
              <a:off x="3263375" y="4007025"/>
              <a:ext cx="35475" cy="35450"/>
            </a:xfrm>
            <a:custGeom>
              <a:avLst/>
              <a:gdLst/>
              <a:ahLst/>
              <a:cxnLst/>
              <a:rect l="l" t="t" r="r" b="b"/>
              <a:pathLst>
                <a:path w="1419" h="1418" extrusionOk="0">
                  <a:moveTo>
                    <a:pt x="725" y="0"/>
                  </a:moveTo>
                  <a:cubicBezTo>
                    <a:pt x="284" y="0"/>
                    <a:pt x="1" y="315"/>
                    <a:pt x="1" y="725"/>
                  </a:cubicBezTo>
                  <a:cubicBezTo>
                    <a:pt x="1" y="1103"/>
                    <a:pt x="316" y="1418"/>
                    <a:pt x="725" y="1418"/>
                  </a:cubicBezTo>
                  <a:cubicBezTo>
                    <a:pt x="1103" y="1418"/>
                    <a:pt x="1418" y="1103"/>
                    <a:pt x="1418" y="725"/>
                  </a:cubicBezTo>
                  <a:cubicBezTo>
                    <a:pt x="1418" y="315"/>
                    <a:pt x="1103" y="0"/>
                    <a:pt x="725"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39" name="Google Shape;6546;p87"/>
            <p:cNvSpPr/>
            <p:nvPr/>
          </p:nvSpPr>
          <p:spPr>
            <a:xfrm>
              <a:off x="3203525" y="3955025"/>
              <a:ext cx="155175" cy="135500"/>
            </a:xfrm>
            <a:custGeom>
              <a:avLst/>
              <a:gdLst/>
              <a:ahLst/>
              <a:cxnLst/>
              <a:rect l="l" t="t" r="r" b="b"/>
              <a:pathLst>
                <a:path w="6207" h="5420" extrusionOk="0">
                  <a:moveTo>
                    <a:pt x="3119" y="1"/>
                  </a:moveTo>
                  <a:cubicBezTo>
                    <a:pt x="1386" y="1"/>
                    <a:pt x="0" y="1387"/>
                    <a:pt x="0" y="3120"/>
                  </a:cubicBezTo>
                  <a:cubicBezTo>
                    <a:pt x="0" y="4002"/>
                    <a:pt x="410" y="4853"/>
                    <a:pt x="1071" y="5420"/>
                  </a:cubicBezTo>
                  <a:cubicBezTo>
                    <a:pt x="1071" y="5231"/>
                    <a:pt x="1103" y="5042"/>
                    <a:pt x="1197" y="4853"/>
                  </a:cubicBezTo>
                  <a:cubicBezTo>
                    <a:pt x="1323" y="4380"/>
                    <a:pt x="1701" y="3971"/>
                    <a:pt x="2111" y="3750"/>
                  </a:cubicBezTo>
                  <a:cubicBezTo>
                    <a:pt x="1890" y="3498"/>
                    <a:pt x="1733" y="3151"/>
                    <a:pt x="1733" y="2805"/>
                  </a:cubicBezTo>
                  <a:cubicBezTo>
                    <a:pt x="1733" y="2049"/>
                    <a:pt x="2363" y="1419"/>
                    <a:pt x="3119" y="1419"/>
                  </a:cubicBezTo>
                  <a:cubicBezTo>
                    <a:pt x="3844" y="1419"/>
                    <a:pt x="4474" y="2049"/>
                    <a:pt x="4474" y="2805"/>
                  </a:cubicBezTo>
                  <a:cubicBezTo>
                    <a:pt x="4474" y="3151"/>
                    <a:pt x="4348" y="3498"/>
                    <a:pt x="4096" y="3750"/>
                  </a:cubicBezTo>
                  <a:cubicBezTo>
                    <a:pt x="4379" y="3876"/>
                    <a:pt x="4600" y="4097"/>
                    <a:pt x="4789" y="4380"/>
                  </a:cubicBezTo>
                  <a:cubicBezTo>
                    <a:pt x="5009" y="4695"/>
                    <a:pt x="5135" y="5042"/>
                    <a:pt x="5167" y="5420"/>
                  </a:cubicBezTo>
                  <a:cubicBezTo>
                    <a:pt x="5797" y="4853"/>
                    <a:pt x="6207" y="4065"/>
                    <a:pt x="6207" y="3120"/>
                  </a:cubicBezTo>
                  <a:cubicBezTo>
                    <a:pt x="6207" y="1387"/>
                    <a:pt x="4852" y="1"/>
                    <a:pt x="3119"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grpSp>
      <p:grpSp>
        <p:nvGrpSpPr>
          <p:cNvPr id="40" name="Google Shape;6585;p87"/>
          <p:cNvGrpSpPr/>
          <p:nvPr/>
        </p:nvGrpSpPr>
        <p:grpSpPr>
          <a:xfrm>
            <a:off x="6567474" y="3138377"/>
            <a:ext cx="499229" cy="499229"/>
            <a:chOff x="3497300" y="3227275"/>
            <a:chExt cx="296175" cy="296175"/>
          </a:xfrm>
          <a:solidFill>
            <a:srgbClr val="6B054E"/>
          </a:solidFill>
        </p:grpSpPr>
        <p:sp>
          <p:nvSpPr>
            <p:cNvPr id="41" name="Google Shape;6586;p87"/>
            <p:cNvSpPr/>
            <p:nvPr/>
          </p:nvSpPr>
          <p:spPr>
            <a:xfrm>
              <a:off x="3609924"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42" name="Google Shape;6587;p87"/>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43" name="Google Shape;6588;p87"/>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44" name="Google Shape;6589;p87"/>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45" name="Google Shape;6590;p87"/>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46" name="Google Shape;6591;p87"/>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47" name="Google Shape;6592;p87"/>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48" name="Google Shape;6593;p87"/>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grpSp>
      <p:cxnSp>
        <p:nvCxnSpPr>
          <p:cNvPr id="50" name="Straight Arrow Connector 49"/>
          <p:cNvCxnSpPr/>
          <p:nvPr/>
        </p:nvCxnSpPr>
        <p:spPr>
          <a:xfrm>
            <a:off x="4303576" y="2950482"/>
            <a:ext cx="1391335" cy="8125"/>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Elbow Connector 53"/>
          <p:cNvCxnSpPr/>
          <p:nvPr/>
        </p:nvCxnSpPr>
        <p:spPr>
          <a:xfrm flipV="1">
            <a:off x="4640592" y="2222194"/>
            <a:ext cx="1830546" cy="313848"/>
          </a:xfrm>
          <a:prstGeom prst="bentConnector3">
            <a:avLst>
              <a:gd name="adj1" fmla="val 43236"/>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Elbow Connector 64"/>
          <p:cNvCxnSpPr/>
          <p:nvPr/>
        </p:nvCxnSpPr>
        <p:spPr>
          <a:xfrm flipV="1">
            <a:off x="4242988" y="1531932"/>
            <a:ext cx="3037044" cy="595379"/>
          </a:xfrm>
          <a:prstGeom prst="bentConnector3">
            <a:avLst>
              <a:gd name="adj1" fmla="val 39023"/>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Straight Arrow Connector 71"/>
          <p:cNvCxnSpPr/>
          <p:nvPr/>
        </p:nvCxnSpPr>
        <p:spPr>
          <a:xfrm flipV="1">
            <a:off x="3999638" y="3443763"/>
            <a:ext cx="2468260" cy="19612"/>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Arrow Connector 72"/>
          <p:cNvCxnSpPr/>
          <p:nvPr/>
        </p:nvCxnSpPr>
        <p:spPr>
          <a:xfrm flipV="1">
            <a:off x="3873708" y="3796283"/>
            <a:ext cx="3454018" cy="31736"/>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Elbow Connector 78"/>
          <p:cNvCxnSpPr/>
          <p:nvPr/>
        </p:nvCxnSpPr>
        <p:spPr>
          <a:xfrm>
            <a:off x="4453560" y="4269090"/>
            <a:ext cx="3865538" cy="236504"/>
          </a:xfrm>
          <a:prstGeom prst="bentConnector3">
            <a:avLst>
              <a:gd name="adj1" fmla="val 67249"/>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34541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737;p68"/>
          <p:cNvSpPr/>
          <p:nvPr/>
        </p:nvSpPr>
        <p:spPr>
          <a:xfrm>
            <a:off x="1171573" y="733425"/>
            <a:ext cx="6791325" cy="2069724"/>
          </a:xfrm>
          <a:prstGeom prst="roundRect">
            <a:avLst>
              <a:gd name="adj" fmla="val 7200"/>
            </a:avLst>
          </a:prstGeom>
          <a:solidFill>
            <a:srgbClr val="F2FC6A">
              <a:alpha val="85098"/>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solidFill>
                <a:schemeClr val="tx1"/>
              </a:solidFill>
              <a:latin typeface="Book Antiqua" panose="02040602050305030304" pitchFamily="18" charset="0"/>
            </a:endParaRPr>
          </a:p>
        </p:txBody>
      </p:sp>
      <p:sp>
        <p:nvSpPr>
          <p:cNvPr id="14" name="Subtitle 2"/>
          <p:cNvSpPr>
            <a:spLocks noGrp="1"/>
          </p:cNvSpPr>
          <p:nvPr>
            <p:ph type="subTitle" idx="1"/>
          </p:nvPr>
        </p:nvSpPr>
        <p:spPr>
          <a:xfrm>
            <a:off x="685800" y="107573"/>
            <a:ext cx="7572375" cy="495301"/>
          </a:xfrm>
        </p:spPr>
        <p:txBody>
          <a:bodyPr/>
          <a:lstStyle/>
          <a:p>
            <a:pPr algn="ctr"/>
            <a:r>
              <a:rPr lang="tr-TR" sz="2000" b="1" dirty="0" smtClean="0">
                <a:latin typeface="Book Antiqua" panose="02040602050305030304" pitchFamily="18" charset="0"/>
              </a:rPr>
              <a:t>Toplantı Raporları</a:t>
            </a:r>
            <a:endParaRPr lang="en-US" sz="2000" b="1" dirty="0">
              <a:latin typeface="Book Antiqua" panose="02040602050305030304" pitchFamily="18" charset="0"/>
            </a:endParaRPr>
          </a:p>
        </p:txBody>
      </p:sp>
      <p:sp>
        <p:nvSpPr>
          <p:cNvPr id="17" name="Subtitle 2"/>
          <p:cNvSpPr>
            <a:spLocks noGrp="1"/>
          </p:cNvSpPr>
          <p:nvPr>
            <p:ph type="subTitle" idx="1"/>
          </p:nvPr>
        </p:nvSpPr>
        <p:spPr>
          <a:xfrm>
            <a:off x="1258248" y="802897"/>
            <a:ext cx="6617970" cy="495301"/>
          </a:xfrm>
        </p:spPr>
        <p:txBody>
          <a:bodyPr/>
          <a:lstStyle/>
          <a:p>
            <a:pPr algn="ctr"/>
            <a:r>
              <a:rPr lang="tr-TR" sz="1600" dirty="0" smtClean="0">
                <a:solidFill>
                  <a:schemeClr val="tx2">
                    <a:lumMod val="50000"/>
                  </a:schemeClr>
                </a:solidFill>
                <a:latin typeface="Book Antiqua" panose="02040602050305030304" pitchFamily="18" charset="0"/>
              </a:rPr>
              <a:t>1. </a:t>
            </a:r>
            <a:r>
              <a:rPr lang="tr-TR" sz="1600" dirty="0">
                <a:solidFill>
                  <a:schemeClr val="tx2">
                    <a:lumMod val="50000"/>
                  </a:schemeClr>
                </a:solidFill>
                <a:latin typeface="Book Antiqua" panose="02040602050305030304" pitchFamily="18" charset="0"/>
              </a:rPr>
              <a:t>Toplantı Raporu 7</a:t>
            </a:r>
            <a:r>
              <a:rPr lang="tr-TR" sz="1600" dirty="0" smtClean="0">
                <a:solidFill>
                  <a:schemeClr val="tx2">
                    <a:lumMod val="50000"/>
                  </a:schemeClr>
                </a:solidFill>
                <a:latin typeface="Book Antiqua" panose="02040602050305030304" pitchFamily="18" charset="0"/>
              </a:rPr>
              <a:t> </a:t>
            </a:r>
            <a:r>
              <a:rPr lang="tr-TR" sz="1600" dirty="0">
                <a:solidFill>
                  <a:schemeClr val="tx2">
                    <a:lumMod val="50000"/>
                  </a:schemeClr>
                </a:solidFill>
                <a:latin typeface="Book Antiqua" panose="02040602050305030304" pitchFamily="18" charset="0"/>
              </a:rPr>
              <a:t>Mart 2023</a:t>
            </a:r>
            <a:endParaRPr lang="en-US" sz="1600" dirty="0">
              <a:solidFill>
                <a:schemeClr val="tx2">
                  <a:lumMod val="50000"/>
                </a:schemeClr>
              </a:solidFill>
              <a:latin typeface="Book Antiqua" panose="02040602050305030304" pitchFamily="18" charset="0"/>
            </a:endParaRPr>
          </a:p>
          <a:p>
            <a:pPr algn="ctr"/>
            <a:endParaRPr lang="en-US" sz="1600" dirty="0">
              <a:solidFill>
                <a:schemeClr val="tx2">
                  <a:lumMod val="50000"/>
                </a:schemeClr>
              </a:solidFill>
              <a:latin typeface="Book Antiqua" panose="02040602050305030304" pitchFamily="18" charset="0"/>
            </a:endParaRPr>
          </a:p>
        </p:txBody>
      </p:sp>
      <p:sp>
        <p:nvSpPr>
          <p:cNvPr id="20" name="Google Shape;737;p68"/>
          <p:cNvSpPr/>
          <p:nvPr/>
        </p:nvSpPr>
        <p:spPr>
          <a:xfrm>
            <a:off x="1171573" y="2933700"/>
            <a:ext cx="6791325" cy="2069724"/>
          </a:xfrm>
          <a:prstGeom prst="roundRect">
            <a:avLst>
              <a:gd name="adj" fmla="val 7200"/>
            </a:avLst>
          </a:prstGeom>
          <a:solidFill>
            <a:srgbClr val="F2FC6A">
              <a:alpha val="85098"/>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solidFill>
              <a:latin typeface="Book Antiqua" panose="02040602050305030304" pitchFamily="18" charset="0"/>
            </a:endParaRPr>
          </a:p>
        </p:txBody>
      </p:sp>
      <p:sp>
        <p:nvSpPr>
          <p:cNvPr id="21" name="Subtitle 2"/>
          <p:cNvSpPr>
            <a:spLocks noGrp="1"/>
          </p:cNvSpPr>
          <p:nvPr>
            <p:ph type="subTitle" idx="1"/>
          </p:nvPr>
        </p:nvSpPr>
        <p:spPr>
          <a:xfrm>
            <a:off x="1258248" y="3003172"/>
            <a:ext cx="6617970" cy="495301"/>
          </a:xfrm>
        </p:spPr>
        <p:txBody>
          <a:bodyPr/>
          <a:lstStyle/>
          <a:p>
            <a:pPr algn="ctr"/>
            <a:r>
              <a:rPr lang="tr-TR" sz="1600" dirty="0">
                <a:solidFill>
                  <a:schemeClr val="tx2">
                    <a:lumMod val="50000"/>
                  </a:schemeClr>
                </a:solidFill>
                <a:latin typeface="Book Antiqua" panose="02040602050305030304" pitchFamily="18" charset="0"/>
              </a:rPr>
              <a:t>2. Toplantı Raporu 16 Mart 2023</a:t>
            </a:r>
            <a:endParaRPr lang="en-US" sz="1600" dirty="0">
              <a:solidFill>
                <a:schemeClr val="tx2">
                  <a:lumMod val="50000"/>
                </a:schemeClr>
              </a:solidFill>
              <a:latin typeface="Book Antiqua" panose="02040602050305030304" pitchFamily="18" charset="0"/>
            </a:endParaRPr>
          </a:p>
          <a:p>
            <a:pPr algn="ctr"/>
            <a:endParaRPr lang="en-US" sz="1600" dirty="0">
              <a:solidFill>
                <a:schemeClr val="tx2">
                  <a:lumMod val="50000"/>
                </a:schemeClr>
              </a:solidFill>
              <a:latin typeface="Book Antiqua" panose="02040602050305030304" pitchFamily="18" charset="0"/>
            </a:endParaRPr>
          </a:p>
        </p:txBody>
      </p:sp>
      <p:sp>
        <p:nvSpPr>
          <p:cNvPr id="22" name="Rectangle 21"/>
          <p:cNvSpPr/>
          <p:nvPr/>
        </p:nvSpPr>
        <p:spPr>
          <a:xfrm>
            <a:off x="1258248" y="3487549"/>
            <a:ext cx="6617970" cy="1384995"/>
          </a:xfrm>
          <a:prstGeom prst="rect">
            <a:avLst/>
          </a:prstGeom>
        </p:spPr>
        <p:txBody>
          <a:bodyPr wrap="square">
            <a:spAutoFit/>
          </a:bodyPr>
          <a:lstStyle/>
          <a:p>
            <a:r>
              <a:rPr lang="tr-TR" sz="1200" dirty="0">
                <a:solidFill>
                  <a:schemeClr val="tx2">
                    <a:lumMod val="50000"/>
                  </a:schemeClr>
                </a:solidFill>
                <a:latin typeface="Book Antiqua" panose="02040602050305030304" pitchFamily="18" charset="0"/>
              </a:rPr>
              <a:t>Bu toplantıda ilk kez projeyi isteyen yönetim kuruluyla bir araya geldik ve bizden istedikleri restoran yönetim sistemiyle ilgili beklentilerini öğrendik. Restorandaki sistemden beklentilerini ve projenin çapını belirlemek için detaylı bir analiz yaptık. Yönetimin ihtiyaçlarını anlamak için projeye onun gözünden baktık ve projede nasıl ilerleyeceğimize dair vizyonu buna göre oluşturduk. Bunlara ek olarak ekip üyelerimiz birbirini daha yakından tanıma fırsatı buldu ve her birinin projede üstleneceği rolleri belirledik. Görev dağılımının ardından projenin işleyişine dair iş planımızı oluşturduk ve bunu bir Gantt diyagramına işlemeye başladık.</a:t>
            </a:r>
            <a:endParaRPr lang="en-US" sz="1200" dirty="0">
              <a:solidFill>
                <a:schemeClr val="tx2">
                  <a:lumMod val="50000"/>
                </a:schemeClr>
              </a:solidFill>
              <a:latin typeface="Book Antiqua" panose="02040602050305030304" pitchFamily="18" charset="0"/>
            </a:endParaRPr>
          </a:p>
        </p:txBody>
      </p:sp>
      <p:sp>
        <p:nvSpPr>
          <p:cNvPr id="15" name="Rectangle 14"/>
          <p:cNvSpPr/>
          <p:nvPr/>
        </p:nvSpPr>
        <p:spPr>
          <a:xfrm>
            <a:off x="1258248" y="1559629"/>
            <a:ext cx="6617970" cy="646331"/>
          </a:xfrm>
          <a:prstGeom prst="rect">
            <a:avLst/>
          </a:prstGeom>
        </p:spPr>
        <p:txBody>
          <a:bodyPr wrap="square">
            <a:spAutoFit/>
          </a:bodyPr>
          <a:lstStyle/>
          <a:p>
            <a:r>
              <a:rPr lang="tr-TR" sz="1200" dirty="0" smtClean="0">
                <a:solidFill>
                  <a:schemeClr val="tx2">
                    <a:lumMod val="50000"/>
                  </a:schemeClr>
                </a:solidFill>
                <a:latin typeface="Book Antiqua" panose="02040602050305030304" pitchFamily="18" charset="0"/>
              </a:rPr>
              <a:t>Ekip üyeleri olarak ilk kez bir araya gelip yürüteceğimiz proje hakkında fikir alışverişinde bulunduk. Müşteri tarafından bize iletilen istekleri değerlendirdik. Bir sonraki toplantıda müşterimizle yüz yüze de görüşüp daha detaylı bir yol haritası çizmeye karar verdik.</a:t>
            </a:r>
            <a:endParaRPr lang="tr-TR" sz="1100" dirty="0">
              <a:solidFill>
                <a:schemeClr val="tx2">
                  <a:lumMod val="50000"/>
                </a:schemeClr>
              </a:solidFill>
              <a:latin typeface="Book Antiqua" panose="02040602050305030304" pitchFamily="18" charset="0"/>
            </a:endParaRPr>
          </a:p>
        </p:txBody>
      </p:sp>
    </p:spTree>
    <p:extLst>
      <p:ext uri="{BB962C8B-B14F-4D97-AF65-F5344CB8AC3E}">
        <p14:creationId xmlns:p14="http://schemas.microsoft.com/office/powerpoint/2010/main" val="3773883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737;p68"/>
          <p:cNvSpPr/>
          <p:nvPr/>
        </p:nvSpPr>
        <p:spPr>
          <a:xfrm>
            <a:off x="1171573" y="733425"/>
            <a:ext cx="6791325" cy="2069724"/>
          </a:xfrm>
          <a:prstGeom prst="roundRect">
            <a:avLst>
              <a:gd name="adj" fmla="val 7200"/>
            </a:avLst>
          </a:prstGeom>
          <a:solidFill>
            <a:srgbClr val="F2FC6A">
              <a:alpha val="85098"/>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solidFill>
              <a:latin typeface="Book Antiqua" panose="02040602050305030304" pitchFamily="18" charset="0"/>
            </a:endParaRPr>
          </a:p>
        </p:txBody>
      </p:sp>
      <p:sp>
        <p:nvSpPr>
          <p:cNvPr id="14" name="Subtitle 2"/>
          <p:cNvSpPr>
            <a:spLocks noGrp="1"/>
          </p:cNvSpPr>
          <p:nvPr>
            <p:ph type="subTitle" idx="1"/>
          </p:nvPr>
        </p:nvSpPr>
        <p:spPr>
          <a:xfrm>
            <a:off x="685800" y="107573"/>
            <a:ext cx="7572375" cy="495301"/>
          </a:xfrm>
        </p:spPr>
        <p:txBody>
          <a:bodyPr/>
          <a:lstStyle/>
          <a:p>
            <a:pPr algn="ctr"/>
            <a:r>
              <a:rPr lang="tr-TR" sz="2000" b="1" dirty="0" smtClean="0">
                <a:latin typeface="Book Antiqua" panose="02040602050305030304" pitchFamily="18" charset="0"/>
              </a:rPr>
              <a:t>Toplantı Raporları</a:t>
            </a:r>
            <a:endParaRPr lang="en-US" sz="2000" b="1" dirty="0">
              <a:latin typeface="Book Antiqua" panose="02040602050305030304" pitchFamily="18" charset="0"/>
            </a:endParaRPr>
          </a:p>
        </p:txBody>
      </p:sp>
      <p:sp>
        <p:nvSpPr>
          <p:cNvPr id="17" name="Subtitle 2"/>
          <p:cNvSpPr>
            <a:spLocks noGrp="1"/>
          </p:cNvSpPr>
          <p:nvPr>
            <p:ph type="subTitle" idx="1"/>
          </p:nvPr>
        </p:nvSpPr>
        <p:spPr>
          <a:xfrm>
            <a:off x="1258248" y="802897"/>
            <a:ext cx="6617970" cy="495301"/>
          </a:xfrm>
        </p:spPr>
        <p:txBody>
          <a:bodyPr/>
          <a:lstStyle/>
          <a:p>
            <a:pPr algn="ctr"/>
            <a:r>
              <a:rPr lang="tr-TR" sz="1600" dirty="0">
                <a:solidFill>
                  <a:schemeClr val="tx2">
                    <a:lumMod val="50000"/>
                  </a:schemeClr>
                </a:solidFill>
                <a:latin typeface="Book Antiqua" panose="02040602050305030304" pitchFamily="18" charset="0"/>
              </a:rPr>
              <a:t>3. Toplantı Raporu 4 Nisan 2023</a:t>
            </a:r>
            <a:endParaRPr lang="en-US" sz="1600" dirty="0">
              <a:solidFill>
                <a:schemeClr val="tx2">
                  <a:lumMod val="50000"/>
                </a:schemeClr>
              </a:solidFill>
              <a:latin typeface="Book Antiqua" panose="02040602050305030304" pitchFamily="18" charset="0"/>
            </a:endParaRPr>
          </a:p>
        </p:txBody>
      </p:sp>
      <p:sp>
        <p:nvSpPr>
          <p:cNvPr id="19" name="Rectangle 18"/>
          <p:cNvSpPr/>
          <p:nvPr/>
        </p:nvSpPr>
        <p:spPr>
          <a:xfrm>
            <a:off x="1258248" y="1230124"/>
            <a:ext cx="6617970" cy="1384995"/>
          </a:xfrm>
          <a:prstGeom prst="rect">
            <a:avLst/>
          </a:prstGeom>
        </p:spPr>
        <p:txBody>
          <a:bodyPr wrap="square">
            <a:spAutoFit/>
          </a:bodyPr>
          <a:lstStyle/>
          <a:p>
            <a:r>
              <a:rPr lang="tr-TR" sz="1200" dirty="0">
                <a:solidFill>
                  <a:schemeClr val="tx2">
                    <a:lumMod val="50000"/>
                  </a:schemeClr>
                </a:solidFill>
                <a:latin typeface="Book Antiqua" panose="02040602050305030304" pitchFamily="18" charset="0"/>
              </a:rPr>
              <a:t>Bu toplantıda, ağırlıklı olarak restoran yönetim sistemi için yapılacak olan ön araştırma ve fizibilite çalışmalarının üstünde durduk. Sektördeki farklı restoran yönetim sistemlerini, bunların olumlu ve olumsuz yönlerini araştırdık ve yönetimin beklentileriyle karşılaştırmalı olarak inceledik. Ayrıca, projenin gerçekleştirilebilirliğini değerlendirmek için teknik analiz ve maliyet analizi yaptık. Elde edilen veriler ekip üyeleri tarafından birbiriyle paylaşıldı ve projenin ilerlemesi için doğru adımları atılmaya başladık. Ön araştırma sonucunda elde ettiğimiz bilgiler, proje planlaması ve tasarım süreci için temelleri oluşturdu.</a:t>
            </a:r>
            <a:endParaRPr lang="en-US" sz="1200" dirty="0">
              <a:solidFill>
                <a:schemeClr val="tx2">
                  <a:lumMod val="50000"/>
                </a:schemeClr>
              </a:solidFill>
              <a:latin typeface="Book Antiqua" panose="02040602050305030304" pitchFamily="18" charset="0"/>
            </a:endParaRPr>
          </a:p>
        </p:txBody>
      </p:sp>
      <p:sp>
        <p:nvSpPr>
          <p:cNvPr id="20" name="Google Shape;737;p68"/>
          <p:cNvSpPr/>
          <p:nvPr/>
        </p:nvSpPr>
        <p:spPr>
          <a:xfrm>
            <a:off x="1171573" y="2933699"/>
            <a:ext cx="6791325" cy="2124075"/>
          </a:xfrm>
          <a:prstGeom prst="roundRect">
            <a:avLst>
              <a:gd name="adj" fmla="val 7200"/>
            </a:avLst>
          </a:prstGeom>
          <a:solidFill>
            <a:srgbClr val="F2FC6A">
              <a:alpha val="85098"/>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solidFill>
              <a:latin typeface="Book Antiqua" panose="02040602050305030304" pitchFamily="18" charset="0"/>
            </a:endParaRPr>
          </a:p>
        </p:txBody>
      </p:sp>
      <p:sp>
        <p:nvSpPr>
          <p:cNvPr id="21" name="Subtitle 2"/>
          <p:cNvSpPr>
            <a:spLocks noGrp="1"/>
          </p:cNvSpPr>
          <p:nvPr>
            <p:ph type="subTitle" idx="1"/>
          </p:nvPr>
        </p:nvSpPr>
        <p:spPr>
          <a:xfrm>
            <a:off x="1258248" y="2969927"/>
            <a:ext cx="6617970" cy="430498"/>
          </a:xfrm>
        </p:spPr>
        <p:txBody>
          <a:bodyPr/>
          <a:lstStyle/>
          <a:p>
            <a:pPr algn="ctr"/>
            <a:r>
              <a:rPr lang="tr-TR" sz="1600" dirty="0" smtClean="0">
                <a:solidFill>
                  <a:schemeClr val="tx2">
                    <a:lumMod val="50000"/>
                  </a:schemeClr>
                </a:solidFill>
                <a:latin typeface="Book Antiqua" panose="02040602050305030304" pitchFamily="18" charset="0"/>
              </a:rPr>
              <a:t>4. </a:t>
            </a:r>
            <a:r>
              <a:rPr lang="tr-TR" sz="1600" dirty="0">
                <a:solidFill>
                  <a:schemeClr val="tx2">
                    <a:lumMod val="50000"/>
                  </a:schemeClr>
                </a:solidFill>
                <a:latin typeface="Book Antiqua" panose="02040602050305030304" pitchFamily="18" charset="0"/>
              </a:rPr>
              <a:t>Toplantı Raporu </a:t>
            </a:r>
            <a:r>
              <a:rPr lang="tr-TR" sz="1600" dirty="0" smtClean="0">
                <a:solidFill>
                  <a:schemeClr val="tx2">
                    <a:lumMod val="50000"/>
                  </a:schemeClr>
                </a:solidFill>
                <a:latin typeface="Book Antiqua" panose="02040602050305030304" pitchFamily="18" charset="0"/>
              </a:rPr>
              <a:t>11 </a:t>
            </a:r>
            <a:r>
              <a:rPr lang="tr-TR" sz="1600" dirty="0">
                <a:solidFill>
                  <a:schemeClr val="tx2">
                    <a:lumMod val="50000"/>
                  </a:schemeClr>
                </a:solidFill>
                <a:latin typeface="Book Antiqua" panose="02040602050305030304" pitchFamily="18" charset="0"/>
              </a:rPr>
              <a:t>Nisan 2023</a:t>
            </a:r>
            <a:endParaRPr lang="en-US" sz="1600" dirty="0">
              <a:solidFill>
                <a:schemeClr val="tx2">
                  <a:lumMod val="50000"/>
                </a:schemeClr>
              </a:solidFill>
              <a:latin typeface="Book Antiqua" panose="02040602050305030304" pitchFamily="18" charset="0"/>
            </a:endParaRPr>
          </a:p>
        </p:txBody>
      </p:sp>
      <p:sp>
        <p:nvSpPr>
          <p:cNvPr id="22" name="Rectangle 21"/>
          <p:cNvSpPr/>
          <p:nvPr/>
        </p:nvSpPr>
        <p:spPr>
          <a:xfrm>
            <a:off x="1258248" y="3319553"/>
            <a:ext cx="6617970" cy="1569660"/>
          </a:xfrm>
          <a:prstGeom prst="rect">
            <a:avLst/>
          </a:prstGeom>
        </p:spPr>
        <p:txBody>
          <a:bodyPr wrap="square">
            <a:spAutoFit/>
          </a:bodyPr>
          <a:lstStyle/>
          <a:p>
            <a:r>
              <a:rPr lang="tr-TR" sz="1200" dirty="0">
                <a:solidFill>
                  <a:schemeClr val="tx2">
                    <a:lumMod val="50000"/>
                  </a:schemeClr>
                </a:solidFill>
                <a:latin typeface="Book Antiqua" panose="02040602050305030304" pitchFamily="18" charset="0"/>
              </a:rPr>
              <a:t>Bu toplantıda, restoran yönetim sisteminin başlıca unsurlarından biri ve müşterilerle en çok etkileşime girilen kısım olan menüyü ve onun oluşturulması sürecini ele aldık. Yöneticiden restoran menüsünün içeriğini ve bileşenlerini öğrendik ve müşterilere nasıl sunulması gerektiğini tartıştık. Menü öğeleri, yemek kategorileri, fiyatlandırma politikaları ve özel teklifler gibi konuları ele aldık. Ayrıca, restoran yönetim sisteminin kullanıcı arayüzünü nasıl oluşturacağımızı belirlemek için de yönetimle birlikte değerlendirmelerde bulunduk. Bu toplantıda, müşterimizin isteklerini ve beklentilerini daha iyi anladık. Ve projenin ilerlemesi için plana uygun şekilde ilerledik.</a:t>
            </a:r>
            <a:endParaRPr lang="en-US" sz="1200" dirty="0">
              <a:solidFill>
                <a:schemeClr val="tx2">
                  <a:lumMod val="50000"/>
                </a:schemeClr>
              </a:solidFill>
              <a:latin typeface="Book Antiqua" panose="02040602050305030304" pitchFamily="18" charset="0"/>
            </a:endParaRPr>
          </a:p>
        </p:txBody>
      </p:sp>
    </p:spTree>
    <p:extLst>
      <p:ext uri="{BB962C8B-B14F-4D97-AF65-F5344CB8AC3E}">
        <p14:creationId xmlns:p14="http://schemas.microsoft.com/office/powerpoint/2010/main" val="6707658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737;p68"/>
          <p:cNvSpPr/>
          <p:nvPr/>
        </p:nvSpPr>
        <p:spPr>
          <a:xfrm>
            <a:off x="1171573" y="733425"/>
            <a:ext cx="6791325" cy="2069724"/>
          </a:xfrm>
          <a:prstGeom prst="roundRect">
            <a:avLst>
              <a:gd name="adj" fmla="val 7200"/>
            </a:avLst>
          </a:prstGeom>
          <a:solidFill>
            <a:srgbClr val="F2FC6A">
              <a:alpha val="85098"/>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solidFill>
              <a:latin typeface="Book Antiqua" panose="02040602050305030304" pitchFamily="18" charset="0"/>
            </a:endParaRPr>
          </a:p>
        </p:txBody>
      </p:sp>
      <p:sp>
        <p:nvSpPr>
          <p:cNvPr id="14" name="Subtitle 2"/>
          <p:cNvSpPr>
            <a:spLocks noGrp="1"/>
          </p:cNvSpPr>
          <p:nvPr>
            <p:ph type="subTitle" idx="1"/>
          </p:nvPr>
        </p:nvSpPr>
        <p:spPr>
          <a:xfrm>
            <a:off x="685800" y="107573"/>
            <a:ext cx="7572375" cy="495301"/>
          </a:xfrm>
        </p:spPr>
        <p:txBody>
          <a:bodyPr/>
          <a:lstStyle/>
          <a:p>
            <a:pPr algn="ctr"/>
            <a:r>
              <a:rPr lang="tr-TR" sz="2000" b="1" dirty="0" smtClean="0">
                <a:latin typeface="Book Antiqua" panose="02040602050305030304" pitchFamily="18" charset="0"/>
              </a:rPr>
              <a:t>Toplantı Raporları</a:t>
            </a:r>
            <a:endParaRPr lang="en-US" sz="2000" b="1" dirty="0">
              <a:latin typeface="Book Antiqua" panose="02040602050305030304" pitchFamily="18" charset="0"/>
            </a:endParaRPr>
          </a:p>
        </p:txBody>
      </p:sp>
      <p:sp>
        <p:nvSpPr>
          <p:cNvPr id="17" name="Subtitle 2"/>
          <p:cNvSpPr>
            <a:spLocks noGrp="1"/>
          </p:cNvSpPr>
          <p:nvPr>
            <p:ph type="subTitle" idx="1"/>
          </p:nvPr>
        </p:nvSpPr>
        <p:spPr>
          <a:xfrm>
            <a:off x="1258248" y="802897"/>
            <a:ext cx="6617970" cy="495301"/>
          </a:xfrm>
        </p:spPr>
        <p:txBody>
          <a:bodyPr/>
          <a:lstStyle/>
          <a:p>
            <a:pPr algn="ctr"/>
            <a:r>
              <a:rPr lang="tr-TR" sz="1600" dirty="0" smtClean="0">
                <a:solidFill>
                  <a:schemeClr val="tx2">
                    <a:lumMod val="50000"/>
                  </a:schemeClr>
                </a:solidFill>
                <a:latin typeface="Book Antiqua" panose="02040602050305030304" pitchFamily="18" charset="0"/>
              </a:rPr>
              <a:t>5. </a:t>
            </a:r>
            <a:r>
              <a:rPr lang="tr-TR" sz="1600" dirty="0">
                <a:solidFill>
                  <a:schemeClr val="tx2">
                    <a:lumMod val="50000"/>
                  </a:schemeClr>
                </a:solidFill>
                <a:latin typeface="Book Antiqua" panose="02040602050305030304" pitchFamily="18" charset="0"/>
              </a:rPr>
              <a:t>Toplantı Raporu 18 Nisan 2023</a:t>
            </a:r>
            <a:endParaRPr lang="en-US" sz="1600" dirty="0">
              <a:solidFill>
                <a:schemeClr val="tx2">
                  <a:lumMod val="50000"/>
                </a:schemeClr>
              </a:solidFill>
              <a:latin typeface="Book Antiqua" panose="02040602050305030304" pitchFamily="18" charset="0"/>
            </a:endParaRPr>
          </a:p>
        </p:txBody>
      </p:sp>
      <p:sp>
        <p:nvSpPr>
          <p:cNvPr id="19" name="Rectangle 18"/>
          <p:cNvSpPr/>
          <p:nvPr/>
        </p:nvSpPr>
        <p:spPr>
          <a:xfrm>
            <a:off x="1258248" y="1114099"/>
            <a:ext cx="6617970" cy="1754326"/>
          </a:xfrm>
          <a:prstGeom prst="rect">
            <a:avLst/>
          </a:prstGeom>
        </p:spPr>
        <p:txBody>
          <a:bodyPr wrap="square">
            <a:spAutoFit/>
          </a:bodyPr>
          <a:lstStyle/>
          <a:p>
            <a:r>
              <a:rPr lang="tr-TR" sz="1200" dirty="0">
                <a:solidFill>
                  <a:schemeClr val="tx2">
                    <a:lumMod val="50000"/>
                  </a:schemeClr>
                </a:solidFill>
                <a:latin typeface="Book Antiqua" panose="02040602050305030304" pitchFamily="18" charset="0"/>
              </a:rPr>
              <a:t>Bu toplantıda, restoran yönetim sistemi için veri tabanı tasarımı ve sistemin genelinin tasarlanıp kodlanması konuları ele alındı. Veri tabanı tasarımında ve kodlama sürecinin ilerleyişiyle ilgili genel yol haritamızın sınırlarını çizdik. Projenin bu kısmıyla ilgilenen arkadaşlarımızın restoranın verilerini depolayacak ve yönetecek bir veri tabanı yapısı oluşturması kararlaştırıldı. Veri tabanı tablolarını, alanlarını ve ilişkilerini belirledik. Ardından, veri tabanı tasarımını ilgili süre içerisinde kodlanmasında anlaştık ve sistem için gerekli olan veri işleme süreçlerini, işlenen verilerden restoran yönetiminin ne gibi çıktılar elde etmek istediğini ele aldık. Arayüzün; üye giriş, ödeme ve sipariş gibi modüllerin kodlama süreçleri hakkında fikir alışverişi yapıldı ve süreci yöneten kişiler tarafından kodlamaya devam edildi.</a:t>
            </a:r>
            <a:endParaRPr lang="en-US" sz="1200" dirty="0">
              <a:solidFill>
                <a:schemeClr val="tx2">
                  <a:lumMod val="50000"/>
                </a:schemeClr>
              </a:solidFill>
              <a:latin typeface="Book Antiqua" panose="02040602050305030304" pitchFamily="18" charset="0"/>
            </a:endParaRPr>
          </a:p>
        </p:txBody>
      </p:sp>
      <p:sp>
        <p:nvSpPr>
          <p:cNvPr id="20" name="Google Shape;737;p68"/>
          <p:cNvSpPr/>
          <p:nvPr/>
        </p:nvSpPr>
        <p:spPr>
          <a:xfrm>
            <a:off x="1171573" y="2933700"/>
            <a:ext cx="6791325" cy="2069724"/>
          </a:xfrm>
          <a:prstGeom prst="roundRect">
            <a:avLst>
              <a:gd name="adj" fmla="val 7200"/>
            </a:avLst>
          </a:prstGeom>
          <a:solidFill>
            <a:srgbClr val="F2FC6A">
              <a:alpha val="85098"/>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solidFill>
              <a:latin typeface="Book Antiqua" panose="02040602050305030304" pitchFamily="18" charset="0"/>
            </a:endParaRPr>
          </a:p>
        </p:txBody>
      </p:sp>
      <p:sp>
        <p:nvSpPr>
          <p:cNvPr id="21" name="Subtitle 2"/>
          <p:cNvSpPr>
            <a:spLocks noGrp="1"/>
          </p:cNvSpPr>
          <p:nvPr>
            <p:ph type="subTitle" idx="1"/>
          </p:nvPr>
        </p:nvSpPr>
        <p:spPr>
          <a:xfrm>
            <a:off x="1258248" y="3003172"/>
            <a:ext cx="6617970" cy="495301"/>
          </a:xfrm>
        </p:spPr>
        <p:txBody>
          <a:bodyPr/>
          <a:lstStyle/>
          <a:p>
            <a:pPr algn="ctr"/>
            <a:r>
              <a:rPr lang="tr-TR" sz="1600" dirty="0" smtClean="0">
                <a:solidFill>
                  <a:schemeClr val="tx2">
                    <a:lumMod val="50000"/>
                  </a:schemeClr>
                </a:solidFill>
                <a:latin typeface="Book Antiqua" panose="02040602050305030304" pitchFamily="18" charset="0"/>
              </a:rPr>
              <a:t>6. </a:t>
            </a:r>
            <a:r>
              <a:rPr lang="tr-TR" sz="1600" dirty="0">
                <a:solidFill>
                  <a:schemeClr val="tx2">
                    <a:lumMod val="50000"/>
                  </a:schemeClr>
                </a:solidFill>
                <a:latin typeface="Book Antiqua" panose="02040602050305030304" pitchFamily="18" charset="0"/>
              </a:rPr>
              <a:t>Toplantı Raporu 2 Mayıs 2023</a:t>
            </a:r>
            <a:endParaRPr lang="en-US" sz="1600" dirty="0">
              <a:solidFill>
                <a:schemeClr val="tx2">
                  <a:lumMod val="50000"/>
                </a:schemeClr>
              </a:solidFill>
              <a:latin typeface="Book Antiqua" panose="02040602050305030304" pitchFamily="18" charset="0"/>
            </a:endParaRPr>
          </a:p>
        </p:txBody>
      </p:sp>
      <p:sp>
        <p:nvSpPr>
          <p:cNvPr id="22" name="Rectangle 21"/>
          <p:cNvSpPr/>
          <p:nvPr/>
        </p:nvSpPr>
        <p:spPr>
          <a:xfrm>
            <a:off x="1258248" y="3487549"/>
            <a:ext cx="6617970" cy="1200329"/>
          </a:xfrm>
          <a:prstGeom prst="rect">
            <a:avLst/>
          </a:prstGeom>
        </p:spPr>
        <p:txBody>
          <a:bodyPr wrap="square">
            <a:spAutoFit/>
          </a:bodyPr>
          <a:lstStyle/>
          <a:p>
            <a:r>
              <a:rPr lang="tr-TR" sz="1200" dirty="0">
                <a:solidFill>
                  <a:schemeClr val="tx2">
                    <a:lumMod val="50000"/>
                  </a:schemeClr>
                </a:solidFill>
                <a:latin typeface="Book Antiqua" panose="02040602050305030304" pitchFamily="18" charset="0"/>
              </a:rPr>
              <a:t>Bu toplantıda, kodlama ve sistem geliştirme sürecini ele aldık. Ekip üyeleri, projenin farklı bileşenlerinde çalışarak ilerlemeyi sağladı. Kodlama sürecindeki ilerlemeleri değerlendirdik ve geliştirilen sistemle ilgili geri bildirimleri paylaştık. Yazılımın farklı bölümlerinin birleştirilmesini sağladık ve sistem bütünlüğünü test etmek için gerekli adımları attık. Bu toplantıda, yönetimin beklentileri doğrultusunda sistem geliştirmesine odaklandık ve projenin zaman çizelgesini gözden geçirdik.</a:t>
            </a:r>
            <a:endParaRPr lang="en-US" sz="1200" dirty="0">
              <a:solidFill>
                <a:schemeClr val="tx2">
                  <a:lumMod val="50000"/>
                </a:schemeClr>
              </a:solidFill>
              <a:latin typeface="Book Antiqua" panose="02040602050305030304" pitchFamily="18" charset="0"/>
            </a:endParaRPr>
          </a:p>
        </p:txBody>
      </p:sp>
    </p:spTree>
    <p:extLst>
      <p:ext uri="{BB962C8B-B14F-4D97-AF65-F5344CB8AC3E}">
        <p14:creationId xmlns:p14="http://schemas.microsoft.com/office/powerpoint/2010/main" val="2998817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737;p68"/>
          <p:cNvSpPr/>
          <p:nvPr/>
        </p:nvSpPr>
        <p:spPr>
          <a:xfrm>
            <a:off x="1171573" y="733425"/>
            <a:ext cx="6791325" cy="2069724"/>
          </a:xfrm>
          <a:prstGeom prst="roundRect">
            <a:avLst>
              <a:gd name="adj" fmla="val 7200"/>
            </a:avLst>
          </a:prstGeom>
          <a:solidFill>
            <a:srgbClr val="F2FC6A">
              <a:alpha val="85098"/>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solidFill>
              <a:latin typeface="Book Antiqua" panose="02040602050305030304" pitchFamily="18" charset="0"/>
            </a:endParaRPr>
          </a:p>
        </p:txBody>
      </p:sp>
      <p:sp>
        <p:nvSpPr>
          <p:cNvPr id="14" name="Subtitle 2"/>
          <p:cNvSpPr>
            <a:spLocks noGrp="1"/>
          </p:cNvSpPr>
          <p:nvPr>
            <p:ph type="subTitle" idx="1"/>
          </p:nvPr>
        </p:nvSpPr>
        <p:spPr>
          <a:xfrm>
            <a:off x="685800" y="107573"/>
            <a:ext cx="7572375" cy="495301"/>
          </a:xfrm>
        </p:spPr>
        <p:txBody>
          <a:bodyPr/>
          <a:lstStyle/>
          <a:p>
            <a:pPr algn="ctr"/>
            <a:r>
              <a:rPr lang="tr-TR" sz="2000" b="1" dirty="0" smtClean="0">
                <a:latin typeface="Book Antiqua" panose="02040602050305030304" pitchFamily="18" charset="0"/>
              </a:rPr>
              <a:t>Toplantı Raporları</a:t>
            </a:r>
            <a:endParaRPr lang="en-US" sz="2000" b="1" dirty="0">
              <a:latin typeface="Book Antiqua" panose="02040602050305030304" pitchFamily="18" charset="0"/>
            </a:endParaRPr>
          </a:p>
        </p:txBody>
      </p:sp>
      <p:sp>
        <p:nvSpPr>
          <p:cNvPr id="17" name="Subtitle 2"/>
          <p:cNvSpPr>
            <a:spLocks noGrp="1"/>
          </p:cNvSpPr>
          <p:nvPr>
            <p:ph type="subTitle" idx="1"/>
          </p:nvPr>
        </p:nvSpPr>
        <p:spPr>
          <a:xfrm>
            <a:off x="1258248" y="802897"/>
            <a:ext cx="6617970" cy="495301"/>
          </a:xfrm>
        </p:spPr>
        <p:txBody>
          <a:bodyPr/>
          <a:lstStyle/>
          <a:p>
            <a:pPr algn="ctr"/>
            <a:r>
              <a:rPr lang="tr-TR" sz="1600" dirty="0" smtClean="0">
                <a:solidFill>
                  <a:schemeClr val="tx2">
                    <a:lumMod val="50000"/>
                  </a:schemeClr>
                </a:solidFill>
                <a:latin typeface="Book Antiqua" panose="02040602050305030304" pitchFamily="18" charset="0"/>
              </a:rPr>
              <a:t>7. </a:t>
            </a:r>
            <a:r>
              <a:rPr lang="tr-TR" sz="1600" dirty="0">
                <a:solidFill>
                  <a:schemeClr val="tx2">
                    <a:lumMod val="50000"/>
                  </a:schemeClr>
                </a:solidFill>
                <a:latin typeface="Book Antiqua" panose="02040602050305030304" pitchFamily="18" charset="0"/>
              </a:rPr>
              <a:t>Toplantı Raporu 9 Mayıs 2023</a:t>
            </a:r>
            <a:endParaRPr lang="en-US" sz="1600" dirty="0">
              <a:solidFill>
                <a:schemeClr val="tx2">
                  <a:lumMod val="50000"/>
                </a:schemeClr>
              </a:solidFill>
              <a:latin typeface="Book Antiqua" panose="02040602050305030304" pitchFamily="18" charset="0"/>
            </a:endParaRPr>
          </a:p>
          <a:p>
            <a:pPr algn="ctr"/>
            <a:endParaRPr lang="en-US" sz="1600" dirty="0">
              <a:solidFill>
                <a:schemeClr val="tx2">
                  <a:lumMod val="50000"/>
                </a:schemeClr>
              </a:solidFill>
              <a:latin typeface="Book Antiqua" panose="02040602050305030304" pitchFamily="18" charset="0"/>
            </a:endParaRPr>
          </a:p>
        </p:txBody>
      </p:sp>
      <p:sp>
        <p:nvSpPr>
          <p:cNvPr id="19" name="Rectangle 18"/>
          <p:cNvSpPr/>
          <p:nvPr/>
        </p:nvSpPr>
        <p:spPr>
          <a:xfrm>
            <a:off x="1258248" y="1287274"/>
            <a:ext cx="6617970" cy="1200329"/>
          </a:xfrm>
          <a:prstGeom prst="rect">
            <a:avLst/>
          </a:prstGeom>
        </p:spPr>
        <p:txBody>
          <a:bodyPr wrap="square">
            <a:spAutoFit/>
          </a:bodyPr>
          <a:lstStyle/>
          <a:p>
            <a:r>
              <a:rPr lang="tr-TR" sz="1200" dirty="0">
                <a:solidFill>
                  <a:schemeClr val="tx2">
                    <a:lumMod val="50000"/>
                  </a:schemeClr>
                </a:solidFill>
                <a:latin typeface="Book Antiqua" panose="02040602050305030304" pitchFamily="18" charset="0"/>
              </a:rPr>
              <a:t>Bu toplantıda, projenin tamamlanması ve raporlama kısmının hazırlanması konularını ele aldık. Ekip üyeleri projenin son aşamalarına odaklandı ve eksik noktaları düzeltmek için yönetimin geri bildirimlerini dikkate aldık. Sistemi test ettik, hataları düzelttik ve kullanıcı dostu bir arayüz sağlamak için geliştirmeler yaptık. Ayrıca, projenin belgelendirme kısmını tamamladık ve projenin tüm aşamalarını raporladık. Yönetimin beklentilerini karşılamak için son düzenlemeleri yaparak projeyi tamamladık.</a:t>
            </a:r>
            <a:endParaRPr lang="en-US" sz="1200" dirty="0">
              <a:solidFill>
                <a:schemeClr val="tx2">
                  <a:lumMod val="50000"/>
                </a:schemeClr>
              </a:solidFill>
              <a:latin typeface="Book Antiqua" panose="02040602050305030304" pitchFamily="18" charset="0"/>
            </a:endParaRPr>
          </a:p>
        </p:txBody>
      </p:sp>
      <p:sp>
        <p:nvSpPr>
          <p:cNvPr id="20" name="Google Shape;737;p68"/>
          <p:cNvSpPr/>
          <p:nvPr/>
        </p:nvSpPr>
        <p:spPr>
          <a:xfrm>
            <a:off x="1171573" y="2933700"/>
            <a:ext cx="6791325" cy="2069724"/>
          </a:xfrm>
          <a:prstGeom prst="roundRect">
            <a:avLst>
              <a:gd name="adj" fmla="val 7200"/>
            </a:avLst>
          </a:prstGeom>
          <a:solidFill>
            <a:srgbClr val="F2FC6A">
              <a:alpha val="85098"/>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solidFill>
              <a:latin typeface="Book Antiqua" panose="02040602050305030304" pitchFamily="18" charset="0"/>
            </a:endParaRPr>
          </a:p>
        </p:txBody>
      </p:sp>
      <p:sp>
        <p:nvSpPr>
          <p:cNvPr id="21" name="Subtitle 2"/>
          <p:cNvSpPr>
            <a:spLocks noGrp="1"/>
          </p:cNvSpPr>
          <p:nvPr>
            <p:ph type="subTitle" idx="1"/>
          </p:nvPr>
        </p:nvSpPr>
        <p:spPr>
          <a:xfrm>
            <a:off x="1258248" y="3003172"/>
            <a:ext cx="6617970" cy="495301"/>
          </a:xfrm>
        </p:spPr>
        <p:txBody>
          <a:bodyPr/>
          <a:lstStyle/>
          <a:p>
            <a:pPr algn="ctr"/>
            <a:r>
              <a:rPr lang="tr-TR" sz="1600" dirty="0">
                <a:solidFill>
                  <a:schemeClr val="tx2">
                    <a:lumMod val="50000"/>
                  </a:schemeClr>
                </a:solidFill>
                <a:latin typeface="Book Antiqua" panose="02040602050305030304" pitchFamily="18" charset="0"/>
              </a:rPr>
              <a:t>8</a:t>
            </a:r>
            <a:r>
              <a:rPr lang="tr-TR" sz="1600" dirty="0" smtClean="0">
                <a:solidFill>
                  <a:schemeClr val="tx2">
                    <a:lumMod val="50000"/>
                  </a:schemeClr>
                </a:solidFill>
                <a:latin typeface="Book Antiqua" panose="02040602050305030304" pitchFamily="18" charset="0"/>
              </a:rPr>
              <a:t> </a:t>
            </a:r>
            <a:r>
              <a:rPr lang="tr-TR" sz="1600" dirty="0">
                <a:solidFill>
                  <a:schemeClr val="tx2">
                    <a:lumMod val="50000"/>
                  </a:schemeClr>
                </a:solidFill>
                <a:latin typeface="Book Antiqua" panose="02040602050305030304" pitchFamily="18" charset="0"/>
              </a:rPr>
              <a:t>Toplantı Raporu 16 Mayıs 2023</a:t>
            </a:r>
            <a:endParaRPr lang="en-US" sz="1600" dirty="0">
              <a:solidFill>
                <a:schemeClr val="tx2">
                  <a:lumMod val="50000"/>
                </a:schemeClr>
              </a:solidFill>
              <a:latin typeface="Book Antiqua" panose="02040602050305030304" pitchFamily="18" charset="0"/>
            </a:endParaRPr>
          </a:p>
        </p:txBody>
      </p:sp>
      <p:sp>
        <p:nvSpPr>
          <p:cNvPr id="22" name="Rectangle 21"/>
          <p:cNvSpPr/>
          <p:nvPr/>
        </p:nvSpPr>
        <p:spPr>
          <a:xfrm>
            <a:off x="1258248" y="3487549"/>
            <a:ext cx="6617970" cy="1200329"/>
          </a:xfrm>
          <a:prstGeom prst="rect">
            <a:avLst/>
          </a:prstGeom>
        </p:spPr>
        <p:txBody>
          <a:bodyPr wrap="square">
            <a:spAutoFit/>
          </a:bodyPr>
          <a:lstStyle/>
          <a:p>
            <a:r>
              <a:rPr lang="tr-TR" sz="1200" dirty="0" smtClean="0">
                <a:solidFill>
                  <a:schemeClr val="tx2">
                    <a:lumMod val="50000"/>
                  </a:schemeClr>
                </a:solidFill>
                <a:latin typeface="Book Antiqua" panose="02040602050305030304" pitchFamily="18" charset="0"/>
              </a:rPr>
              <a:t>Bu toplantıda, projenin raporlama ve sunum aşamalarını ele aldık. Raporların tamamlanması için gereken düzenlemeleri yaptık ve sunum materyallerini hazırladık. Müşteriye teslim edilecek olan raporların formatını ve içeriğini müşterinin beklentileri doğrultusunda düzenledik. Müşteri geri bildirimlerini aldık ve gerekli revizyonları yaparak son dokunuşları tamamladık. Son olarak, sunumları hazırladık ve müşteriye teslim etmek üzere projenin son halini tamamladık.</a:t>
            </a:r>
            <a:endParaRPr lang="tr-TR" sz="1100" dirty="0">
              <a:solidFill>
                <a:schemeClr val="tx2">
                  <a:lumMod val="50000"/>
                </a:schemeClr>
              </a:solidFill>
              <a:latin typeface="Book Antiqua" panose="02040602050305030304" pitchFamily="18" charset="0"/>
            </a:endParaRPr>
          </a:p>
        </p:txBody>
      </p:sp>
    </p:spTree>
    <p:extLst>
      <p:ext uri="{BB962C8B-B14F-4D97-AF65-F5344CB8AC3E}">
        <p14:creationId xmlns:p14="http://schemas.microsoft.com/office/powerpoint/2010/main" val="3741909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 y="1074419"/>
            <a:ext cx="8854440" cy="3436621"/>
          </a:xfrm>
          <a:noFill/>
        </p:spPr>
        <p:txBody>
          <a:bodyPr/>
          <a:lstStyle/>
          <a:p>
            <a:pPr>
              <a:lnSpc>
                <a:spcPct val="200000"/>
              </a:lnSpc>
            </a:pPr>
            <a:r>
              <a:rPr lang="tr-TR" sz="8000" b="1" dirty="0" smtClean="0">
                <a:latin typeface="Book Antiqua" panose="02040602050305030304" pitchFamily="18" charset="0"/>
              </a:rPr>
              <a:t>TEŞEKKÜRLER</a:t>
            </a:r>
            <a:endParaRPr lang="en-US" sz="8000" b="1" dirty="0">
              <a:latin typeface="Book Antiqua" panose="02040602050305030304" pitchFamily="18" charset="0"/>
            </a:endParaRPr>
          </a:p>
        </p:txBody>
      </p:sp>
    </p:spTree>
    <p:extLst>
      <p:ext uri="{BB962C8B-B14F-4D97-AF65-F5344CB8AC3E}">
        <p14:creationId xmlns:p14="http://schemas.microsoft.com/office/powerpoint/2010/main" val="303551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37;p68"/>
          <p:cNvSpPr/>
          <p:nvPr/>
        </p:nvSpPr>
        <p:spPr>
          <a:xfrm>
            <a:off x="1501140" y="1600200"/>
            <a:ext cx="6598920" cy="2644139"/>
          </a:xfrm>
          <a:prstGeom prst="roundRect">
            <a:avLst>
              <a:gd name="adj" fmla="val 15295"/>
            </a:avLst>
          </a:prstGeom>
          <a:solidFill>
            <a:srgbClr val="E26442">
              <a:alpha val="85098"/>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 name="Rectangle 6"/>
          <p:cNvSpPr/>
          <p:nvPr/>
        </p:nvSpPr>
        <p:spPr>
          <a:xfrm>
            <a:off x="1656470" y="1686365"/>
            <a:ext cx="6588370" cy="2466060"/>
          </a:xfrm>
          <a:prstGeom prst="rect">
            <a:avLst/>
          </a:prstGeom>
        </p:spPr>
        <p:txBody>
          <a:bodyPr wrap="square">
            <a:spAutoFit/>
          </a:bodyPr>
          <a:lstStyle/>
          <a:p>
            <a:pPr>
              <a:lnSpc>
                <a:spcPct val="107000"/>
              </a:lnSpc>
              <a:spcAft>
                <a:spcPts val="800"/>
              </a:spcAft>
            </a:pPr>
            <a:r>
              <a:rPr lang="tr-TR" dirty="0" smtClean="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rPr>
              <a:t>Sistem </a:t>
            </a:r>
            <a:r>
              <a:rPr lang="tr-TR" dirty="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rPr>
              <a:t>python üzerinden kodlanacak olup nesneye dayalı yaklaşımla programlanacaktır.</a:t>
            </a:r>
            <a:endParaRPr lang="en-US" dirty="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dirty="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rPr>
              <a:t>Programın python dahilindeki kütüphaneler kullanılarak oluşturulmuş bir arayüz üzerinden çalışması planlanmaktadır.</a:t>
            </a:r>
            <a:endParaRPr lang="en-US" dirty="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dirty="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rPr>
              <a:t>Sistem işletmenin çalışanları tarafından kullanılacak olup çalışan adeti kadar uygulamayı kullanmaya yarayacak  bilgisayar sistemine sahip gerekli teknik ekipman sağlanmalıdır.</a:t>
            </a:r>
            <a:endParaRPr lang="en-US" dirty="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dirty="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rPr>
              <a:t>Toplanan veriler kısa süreler özelinde silinmeyecek olup sürekli birikeceği için bu bilgileri tutmak için gerekli server ve sunucular ayarlanmalıdır.</a:t>
            </a:r>
            <a:endParaRPr lang="en-US" dirty="0">
              <a:solidFill>
                <a:schemeClr val="accent4">
                  <a:lumMod val="95000"/>
                </a:schemeClr>
              </a:solidFill>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8" name="Google Shape;6203;p87"/>
          <p:cNvSpPr/>
          <p:nvPr/>
        </p:nvSpPr>
        <p:spPr>
          <a:xfrm>
            <a:off x="2371582" y="864085"/>
            <a:ext cx="619277" cy="639399"/>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rgbClr val="6B054E"/>
          </a:solid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9" name="Rectangle 8"/>
          <p:cNvSpPr/>
          <p:nvPr/>
        </p:nvSpPr>
        <p:spPr>
          <a:xfrm>
            <a:off x="3078927" y="934429"/>
            <a:ext cx="2170787" cy="407997"/>
          </a:xfrm>
          <a:prstGeom prst="rect">
            <a:avLst/>
          </a:prstGeom>
        </p:spPr>
        <p:txBody>
          <a:bodyPr wrap="none">
            <a:spAutoFit/>
          </a:bodyPr>
          <a:lstStyle/>
          <a:p>
            <a:pPr>
              <a:lnSpc>
                <a:spcPct val="107000"/>
              </a:lnSpc>
              <a:spcAft>
                <a:spcPts val="800"/>
              </a:spcAft>
            </a:pPr>
            <a:r>
              <a:rPr lang="tr-TR" sz="2000" b="1" dirty="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rPr>
              <a:t>Teknik </a:t>
            </a:r>
            <a:r>
              <a:rPr lang="tr-TR" sz="2000" b="1" dirty="0" smtClean="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rPr>
              <a:t>Fizibilite</a:t>
            </a:r>
            <a:endParaRPr lang="en-US" sz="2000" b="1" dirty="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7838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987" y="1157481"/>
            <a:ext cx="8545575" cy="775212"/>
          </a:xfrm>
          <a:prstGeom prst="rect">
            <a:avLst/>
          </a:prstGeom>
        </p:spPr>
        <p:txBody>
          <a:bodyPr wrap="square">
            <a:spAutoFit/>
          </a:bodyPr>
          <a:lstStyle/>
          <a:p>
            <a:pPr>
              <a:lnSpc>
                <a:spcPct val="107000"/>
              </a:lnSpc>
              <a:spcAft>
                <a:spcPts val="800"/>
              </a:spcAft>
            </a:pPr>
            <a:r>
              <a:rPr lang="tr-TR" dirty="0" smtClean="0">
                <a:solidFill>
                  <a:schemeClr val="accent5">
                    <a:lumMod val="95000"/>
                  </a:schemeClr>
                </a:solidFill>
                <a:latin typeface="Book Antiqua" panose="02040602050305030304" pitchFamily="18" charset="0"/>
                <a:ea typeface="Calibri" panose="020F0502020204030204" pitchFamily="34" charset="0"/>
                <a:cs typeface="Times New Roman" panose="02020603050405020304" pitchFamily="18" charset="0"/>
              </a:rPr>
              <a:t>Sistemin </a:t>
            </a:r>
            <a:r>
              <a:rPr lang="tr-TR" dirty="0">
                <a:solidFill>
                  <a:schemeClr val="accent5">
                    <a:lumMod val="95000"/>
                  </a:schemeClr>
                </a:solidFill>
                <a:latin typeface="Book Antiqua" panose="02040602050305030304" pitchFamily="18" charset="0"/>
                <a:ea typeface="Calibri" panose="020F0502020204030204" pitchFamily="34" charset="0"/>
                <a:cs typeface="Times New Roman" panose="02020603050405020304" pitchFamily="18" charset="0"/>
              </a:rPr>
              <a:t>yazılım-donanım masrafları ile kullanılacak iş gücüne ait ücretler hesaplanmıştır. İşletmenin, geliştirilecek sistemle ne kadar süre başabaş noktasına ulaşıp, hangi noktada kâra geçebileceği tahmin edilip ona uygun bir bütçe çıkarılmıştır.</a:t>
            </a:r>
            <a:endParaRPr lang="en-US" dirty="0">
              <a:solidFill>
                <a:schemeClr val="accent5">
                  <a:lumMod val="95000"/>
                </a:schemeClr>
              </a:solidFill>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3800448" y="447991"/>
            <a:ext cx="3013967" cy="472309"/>
          </a:xfrm>
          <a:prstGeom prst="rect">
            <a:avLst/>
          </a:prstGeom>
        </p:spPr>
        <p:txBody>
          <a:bodyPr wrap="none">
            <a:spAutoFit/>
          </a:bodyPr>
          <a:lstStyle/>
          <a:p>
            <a:pPr lvl="0" algn="ctr">
              <a:lnSpc>
                <a:spcPct val="107000"/>
              </a:lnSpc>
              <a:spcAft>
                <a:spcPts val="800"/>
              </a:spcAft>
            </a:pPr>
            <a:r>
              <a:rPr lang="tr-TR" sz="2400" b="1" dirty="0">
                <a:solidFill>
                  <a:srgbClr val="FFFFFF">
                    <a:lumMod val="95000"/>
                  </a:srgbClr>
                </a:solidFill>
                <a:latin typeface="Book Antiqua" panose="02040602050305030304" pitchFamily="18" charset="0"/>
                <a:ea typeface="Calibri" panose="020F0502020204030204" pitchFamily="34" charset="0"/>
                <a:cs typeface="Times New Roman" panose="02020603050405020304" pitchFamily="18" charset="0"/>
              </a:rPr>
              <a:t>Ekonomik Fizibilite</a:t>
            </a:r>
            <a:endParaRPr lang="en-US" sz="2400" dirty="0">
              <a:solidFill>
                <a:srgbClr val="FFFFFF">
                  <a:lumMod val="95000"/>
                </a:srgbClr>
              </a:solidFill>
              <a:latin typeface="Book Antiqua" panose="02040602050305030304" pitchFamily="18"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2630146"/>
              </p:ext>
            </p:extLst>
          </p:nvPr>
        </p:nvGraphicFramePr>
        <p:xfrm>
          <a:off x="1864294" y="2169874"/>
          <a:ext cx="5082984" cy="2619865"/>
        </p:xfrm>
        <a:graphic>
          <a:graphicData uri="http://schemas.openxmlformats.org/drawingml/2006/table">
            <a:tbl>
              <a:tblPr lastRow="1" bandRow="1">
                <a:tableStyleId>{125E5076-3810-47DD-B79F-674D7AD40C01}</a:tableStyleId>
              </a:tblPr>
              <a:tblGrid>
                <a:gridCol w="2541492">
                  <a:extLst>
                    <a:ext uri="{9D8B030D-6E8A-4147-A177-3AD203B41FA5}">
                      <a16:colId xmlns:a16="http://schemas.microsoft.com/office/drawing/2014/main" val="4210346965"/>
                    </a:ext>
                  </a:extLst>
                </a:gridCol>
                <a:gridCol w="2541492">
                  <a:extLst>
                    <a:ext uri="{9D8B030D-6E8A-4147-A177-3AD203B41FA5}">
                      <a16:colId xmlns:a16="http://schemas.microsoft.com/office/drawing/2014/main" val="3130376799"/>
                    </a:ext>
                  </a:extLst>
                </a:gridCol>
              </a:tblGrid>
              <a:tr h="408149">
                <a:tc>
                  <a:txBody>
                    <a:bodyPr/>
                    <a:lstStyle/>
                    <a:p>
                      <a:pPr algn="ctr"/>
                      <a:r>
                        <a:rPr lang="tr-TR" sz="1600" dirty="0" smtClean="0">
                          <a:effectLst/>
                        </a:rPr>
                        <a:t>GİDER KALEMLERİ</a:t>
                      </a:r>
                      <a:endParaRPr lang="en-US" sz="1600" b="1" dirty="0">
                        <a:solidFill>
                          <a:schemeClr val="accent1">
                            <a:lumMod val="20000"/>
                            <a:lumOff val="80000"/>
                          </a:schemeClr>
                        </a:solidFill>
                        <a:effectLst/>
                        <a:latin typeface="Book Antiqua" panose="0204060205030503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tr-TR" sz="1600" dirty="0" smtClean="0">
                          <a:effectLst/>
                        </a:rPr>
                        <a:t>ÜCRET</a:t>
                      </a:r>
                      <a:endParaRPr lang="en-US" sz="1600" b="1" dirty="0">
                        <a:solidFill>
                          <a:schemeClr val="accent1">
                            <a:lumMod val="20000"/>
                            <a:lumOff val="80000"/>
                          </a:schemeClr>
                        </a:solidFill>
                        <a:effectLst/>
                        <a:latin typeface="Book Antiqua" panose="0204060205030503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40660490"/>
                  </a:ext>
                </a:extLst>
              </a:tr>
              <a:tr h="408149">
                <a:tc>
                  <a:txBody>
                    <a:bodyPr/>
                    <a:lstStyle/>
                    <a:p>
                      <a:pPr algn="ctr"/>
                      <a:r>
                        <a:rPr lang="tr-TR" sz="1600" dirty="0" smtClean="0">
                          <a:effectLst/>
                        </a:rPr>
                        <a:t>YAZILIM</a:t>
                      </a:r>
                      <a:r>
                        <a:rPr lang="tr-TR" sz="1600" baseline="0" dirty="0" smtClean="0">
                          <a:effectLst/>
                        </a:rPr>
                        <a:t> ARAÇLARI</a:t>
                      </a:r>
                      <a:endParaRPr lang="en-US" sz="1600" b="1" dirty="0">
                        <a:solidFill>
                          <a:schemeClr val="accent1">
                            <a:lumMod val="20000"/>
                            <a:lumOff val="80000"/>
                          </a:schemeClr>
                        </a:solidFill>
                        <a:effectLst/>
                        <a:latin typeface="Book Antiqua" panose="0204060205030503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tr-TR" sz="1600" dirty="0" smtClean="0">
                          <a:effectLst/>
                        </a:rPr>
                        <a:t>ÜCRETSİZ</a:t>
                      </a:r>
                      <a:endParaRPr lang="en-US" sz="1600" b="1" dirty="0">
                        <a:solidFill>
                          <a:schemeClr val="accent1">
                            <a:lumMod val="20000"/>
                            <a:lumOff val="80000"/>
                          </a:schemeClr>
                        </a:solidFill>
                        <a:effectLst/>
                        <a:latin typeface="Book Antiqua" panose="0204060205030503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25369697"/>
                  </a:ext>
                </a:extLst>
              </a:tr>
              <a:tr h="408149">
                <a:tc>
                  <a:txBody>
                    <a:bodyPr/>
                    <a:lstStyle/>
                    <a:p>
                      <a:pPr algn="ctr"/>
                      <a:r>
                        <a:rPr lang="tr-TR" sz="1600" dirty="0" smtClean="0">
                          <a:effectLst/>
                        </a:rPr>
                        <a:t>SERVER</a:t>
                      </a:r>
                      <a:r>
                        <a:rPr lang="tr-TR" sz="1600" baseline="0" dirty="0" smtClean="0">
                          <a:effectLst/>
                        </a:rPr>
                        <a:t> SİSTEMİ</a:t>
                      </a:r>
                      <a:endParaRPr lang="en-US" sz="1600" b="1" dirty="0">
                        <a:solidFill>
                          <a:schemeClr val="accent1">
                            <a:lumMod val="20000"/>
                            <a:lumOff val="80000"/>
                          </a:schemeClr>
                        </a:solidFill>
                        <a:effectLst/>
                        <a:latin typeface="Book Antiqua" panose="0204060205030503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tr-TR" sz="1600" dirty="0" smtClean="0">
                          <a:effectLst/>
                        </a:rPr>
                        <a:t>$5.000</a:t>
                      </a:r>
                      <a:endParaRPr lang="tr-TR" sz="1600" b="1" dirty="0" smtClean="0">
                        <a:solidFill>
                          <a:schemeClr val="accent1">
                            <a:lumMod val="20000"/>
                            <a:lumOff val="80000"/>
                          </a:schemeClr>
                        </a:solidFill>
                        <a:effectLst/>
                        <a:latin typeface="Book Antiqua" panose="0204060205030503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865923666"/>
                  </a:ext>
                </a:extLst>
              </a:tr>
              <a:tr h="408149">
                <a:tc>
                  <a:txBody>
                    <a:bodyPr/>
                    <a:lstStyle/>
                    <a:p>
                      <a:pPr algn="ctr"/>
                      <a:r>
                        <a:rPr lang="tr-TR" sz="1600" dirty="0" smtClean="0">
                          <a:effectLst/>
                        </a:rPr>
                        <a:t>BİLGİSAYAR</a:t>
                      </a:r>
                      <a:endParaRPr lang="en-US" sz="1600" b="1" dirty="0">
                        <a:solidFill>
                          <a:schemeClr val="accent1">
                            <a:lumMod val="20000"/>
                            <a:lumOff val="80000"/>
                          </a:schemeClr>
                        </a:solidFill>
                        <a:effectLst/>
                        <a:latin typeface="Book Antiqua" panose="0204060205030503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tr-TR" sz="1600" dirty="0" smtClean="0">
                          <a:effectLst/>
                        </a:rPr>
                        <a:t>$2.500 * çalışan_sayısı (8)</a:t>
                      </a:r>
                      <a:endParaRPr lang="en-US" sz="1600" b="1" dirty="0">
                        <a:solidFill>
                          <a:schemeClr val="accent1">
                            <a:lumMod val="20000"/>
                            <a:lumOff val="80000"/>
                          </a:schemeClr>
                        </a:solidFill>
                        <a:effectLst/>
                        <a:latin typeface="Book Antiqua" panose="0204060205030503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48599533"/>
                  </a:ext>
                </a:extLst>
              </a:tr>
              <a:tr h="408149">
                <a:tc>
                  <a:txBody>
                    <a:bodyPr/>
                    <a:lstStyle/>
                    <a:p>
                      <a:pPr algn="ctr"/>
                      <a:r>
                        <a:rPr lang="tr-TR" sz="1600" dirty="0" smtClean="0">
                          <a:effectLst/>
                        </a:rPr>
                        <a:t>YAZILIM ŞİRKETİ</a:t>
                      </a:r>
                      <a:endParaRPr lang="en-US" sz="1600" b="1" dirty="0">
                        <a:solidFill>
                          <a:schemeClr val="accent1">
                            <a:lumMod val="20000"/>
                            <a:lumOff val="80000"/>
                          </a:schemeClr>
                        </a:solidFill>
                        <a:effectLst/>
                        <a:latin typeface="Book Antiqua" panose="0204060205030503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tr-TR" sz="1600" dirty="0" smtClean="0">
                          <a:effectLst/>
                        </a:rPr>
                        <a:t>$10.000</a:t>
                      </a:r>
                      <a:endParaRPr lang="en-US" sz="1600" b="1" dirty="0">
                        <a:solidFill>
                          <a:schemeClr val="accent1">
                            <a:lumMod val="20000"/>
                            <a:lumOff val="80000"/>
                          </a:schemeClr>
                        </a:solidFill>
                        <a:effectLst/>
                        <a:latin typeface="Book Antiqua" panose="0204060205030503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37579999"/>
                  </a:ext>
                </a:extLst>
              </a:tr>
              <a:tr h="408149">
                <a:tc>
                  <a:txBody>
                    <a:bodyPr/>
                    <a:lstStyle/>
                    <a:p>
                      <a:pPr algn="ctr"/>
                      <a:r>
                        <a:rPr lang="tr-TR" sz="1600" dirty="0" smtClean="0">
                          <a:effectLst/>
                        </a:rPr>
                        <a:t>TOPLAM</a:t>
                      </a:r>
                      <a:endParaRPr lang="en-US" sz="1600" b="1" dirty="0">
                        <a:solidFill>
                          <a:schemeClr val="accent1">
                            <a:lumMod val="20000"/>
                            <a:lumOff val="80000"/>
                          </a:schemeClr>
                        </a:solidFill>
                        <a:effectLst/>
                        <a:latin typeface="Book Antiqua" panose="0204060205030503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600" dirty="0" smtClean="0">
                          <a:effectLst/>
                        </a:rPr>
                        <a:t>ORT ($35.000)</a:t>
                      </a:r>
                      <a:endParaRPr lang="en-US" sz="1600" b="1" dirty="0">
                        <a:solidFill>
                          <a:schemeClr val="accent1">
                            <a:lumMod val="20000"/>
                            <a:lumOff val="80000"/>
                          </a:schemeClr>
                        </a:solidFill>
                        <a:effectLst/>
                        <a:latin typeface="Book Antiqua" panose="0204060205030503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520171"/>
                  </a:ext>
                </a:extLst>
              </a:tr>
            </a:tbl>
          </a:graphicData>
        </a:graphic>
      </p:graphicFrame>
      <p:sp>
        <p:nvSpPr>
          <p:cNvPr id="7" name="Google Shape;6195;p87"/>
          <p:cNvSpPr/>
          <p:nvPr/>
        </p:nvSpPr>
        <p:spPr>
          <a:xfrm>
            <a:off x="3184226" y="366827"/>
            <a:ext cx="616222" cy="634639"/>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6B054E"/>
          </a:solid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Tree>
    <p:extLst>
      <p:ext uri="{BB962C8B-B14F-4D97-AF65-F5344CB8AC3E}">
        <p14:creationId xmlns:p14="http://schemas.microsoft.com/office/powerpoint/2010/main" val="3763763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A5A5A"/>
        </a:solidFill>
        <a:effectLst/>
      </p:bgPr>
    </p:bg>
    <p:spTree>
      <p:nvGrpSpPr>
        <p:cNvPr id="1" name=""/>
        <p:cNvGrpSpPr/>
        <p:nvPr/>
      </p:nvGrpSpPr>
      <p:grpSpPr>
        <a:xfrm>
          <a:off x="0" y="0"/>
          <a:ext cx="0" cy="0"/>
          <a:chOff x="0" y="0"/>
          <a:chExt cx="0" cy="0"/>
        </a:xfrm>
      </p:grpSpPr>
      <p:grpSp>
        <p:nvGrpSpPr>
          <p:cNvPr id="4" name="Google Shape;6328;p87"/>
          <p:cNvGrpSpPr/>
          <p:nvPr/>
        </p:nvGrpSpPr>
        <p:grpSpPr>
          <a:xfrm>
            <a:off x="4003271" y="201608"/>
            <a:ext cx="443493" cy="636243"/>
            <a:chOff x="-64001300" y="4093650"/>
            <a:chExt cx="228450" cy="317450"/>
          </a:xfrm>
          <a:solidFill>
            <a:srgbClr val="6B054E"/>
          </a:solidFill>
        </p:grpSpPr>
        <p:sp>
          <p:nvSpPr>
            <p:cNvPr id="5" name="Google Shape;6329;p87"/>
            <p:cNvSpPr/>
            <p:nvPr/>
          </p:nvSpPr>
          <p:spPr>
            <a:xfrm>
              <a:off x="-63933550" y="4328375"/>
              <a:ext cx="93750" cy="40975"/>
            </a:xfrm>
            <a:custGeom>
              <a:avLst/>
              <a:gdLst/>
              <a:ahLst/>
              <a:cxnLst/>
              <a:rect l="l" t="t" r="r" b="b"/>
              <a:pathLst>
                <a:path w="3750" h="1639" extrusionOk="0">
                  <a:moveTo>
                    <a:pt x="1859" y="0"/>
                  </a:moveTo>
                  <a:cubicBezTo>
                    <a:pt x="1009" y="0"/>
                    <a:pt x="315" y="662"/>
                    <a:pt x="0" y="1638"/>
                  </a:cubicBezTo>
                  <a:lnTo>
                    <a:pt x="3749" y="1638"/>
                  </a:lnTo>
                  <a:cubicBezTo>
                    <a:pt x="3434" y="662"/>
                    <a:pt x="2710" y="0"/>
                    <a:pt x="1859"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6" name="Google Shape;6330;p87"/>
            <p:cNvSpPr/>
            <p:nvPr/>
          </p:nvSpPr>
          <p:spPr>
            <a:xfrm>
              <a:off x="-63980025" y="4135400"/>
              <a:ext cx="185900" cy="234725"/>
            </a:xfrm>
            <a:custGeom>
              <a:avLst/>
              <a:gdLst/>
              <a:ahLst/>
              <a:cxnLst/>
              <a:rect l="l" t="t" r="r" b="b"/>
              <a:pathLst>
                <a:path w="7436" h="9389" extrusionOk="0">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9" name="Google Shape;6331;p87"/>
            <p:cNvSpPr/>
            <p:nvPr/>
          </p:nvSpPr>
          <p:spPr>
            <a:xfrm>
              <a:off x="-64001300" y="4389800"/>
              <a:ext cx="228450" cy="21300"/>
            </a:xfrm>
            <a:custGeom>
              <a:avLst/>
              <a:gdLst/>
              <a:ahLst/>
              <a:cxnLst/>
              <a:rect l="l" t="t" r="r" b="b"/>
              <a:pathLst>
                <a:path w="9138" h="852" extrusionOk="0">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10" name="Google Shape;6332;p87"/>
            <p:cNvSpPr/>
            <p:nvPr/>
          </p:nvSpPr>
          <p:spPr>
            <a:xfrm>
              <a:off x="-64001300" y="4093650"/>
              <a:ext cx="226875" cy="20500"/>
            </a:xfrm>
            <a:custGeom>
              <a:avLst/>
              <a:gdLst/>
              <a:ahLst/>
              <a:cxnLst/>
              <a:rect l="l" t="t" r="r" b="b"/>
              <a:pathLst>
                <a:path w="9075" h="820" extrusionOk="0">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grpSp>
      <p:sp>
        <p:nvSpPr>
          <p:cNvPr id="11" name="Rectangle 10"/>
          <p:cNvSpPr/>
          <p:nvPr/>
        </p:nvSpPr>
        <p:spPr>
          <a:xfrm>
            <a:off x="4582430" y="308903"/>
            <a:ext cx="2366890" cy="421654"/>
          </a:xfrm>
          <a:prstGeom prst="rect">
            <a:avLst/>
          </a:prstGeom>
        </p:spPr>
        <p:txBody>
          <a:bodyPr wrap="square">
            <a:spAutoFit/>
          </a:bodyPr>
          <a:lstStyle/>
          <a:p>
            <a:pPr>
              <a:lnSpc>
                <a:spcPct val="107000"/>
              </a:lnSpc>
              <a:spcAft>
                <a:spcPts val="800"/>
              </a:spcAft>
            </a:pPr>
            <a:r>
              <a:rPr lang="tr-TR" sz="2000" b="1" dirty="0" smtClean="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rPr>
              <a:t>Zaman Fizibilitesi</a:t>
            </a:r>
            <a:endParaRPr lang="en-US" sz="1800" dirty="0">
              <a:solidFill>
                <a:schemeClr val="accent4">
                  <a:lumMod val="95000"/>
                </a:schemeClr>
              </a:solidFill>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3360421" y="939874"/>
            <a:ext cx="5676899" cy="783869"/>
          </a:xfrm>
          <a:prstGeom prst="rect">
            <a:avLst/>
          </a:prstGeom>
        </p:spPr>
        <p:txBody>
          <a:bodyPr wrap="square">
            <a:spAutoFit/>
          </a:bodyPr>
          <a:lstStyle/>
          <a:p>
            <a:pPr>
              <a:lnSpc>
                <a:spcPct val="107000"/>
              </a:lnSpc>
              <a:spcAft>
                <a:spcPts val="800"/>
              </a:spcAft>
            </a:pPr>
            <a:r>
              <a:rPr lang="tr-TR" dirty="0">
                <a:solidFill>
                  <a:schemeClr val="accent5">
                    <a:lumMod val="95000"/>
                  </a:schemeClr>
                </a:solidFill>
                <a:latin typeface="Arial" panose="020B0604020202020204" pitchFamily="34" charset="0"/>
                <a:ea typeface="Calibri" panose="020F0502020204030204" pitchFamily="34" charset="0"/>
                <a:cs typeface="Times New Roman" panose="02020603050405020304" pitchFamily="18" charset="0"/>
              </a:rPr>
              <a:t>Gerçekleştirilen projeye en uyumlu ve projenin hedeflerine göre seçilen ve kullanılan yazılım geliştirme modeli olarak </a:t>
            </a:r>
            <a:r>
              <a:rPr lang="tr-TR" b="1" dirty="0">
                <a:solidFill>
                  <a:schemeClr val="accent5">
                    <a:lumMod val="95000"/>
                  </a:schemeClr>
                </a:solidFill>
                <a:latin typeface="Arial" panose="020B0604020202020204" pitchFamily="34" charset="0"/>
                <a:ea typeface="Calibri" panose="020F0502020204030204" pitchFamily="34" charset="0"/>
                <a:cs typeface="Times New Roman" panose="02020603050405020304" pitchFamily="18" charset="0"/>
              </a:rPr>
              <a:t>Waterfall</a:t>
            </a:r>
            <a:r>
              <a:rPr lang="tr-TR" dirty="0">
                <a:solidFill>
                  <a:schemeClr val="accent5">
                    <a:lumMod val="95000"/>
                  </a:schemeClr>
                </a:solidFill>
                <a:latin typeface="Arial" panose="020B0604020202020204" pitchFamily="34" charset="0"/>
                <a:ea typeface="Calibri" panose="020F0502020204030204" pitchFamily="34" charset="0"/>
                <a:cs typeface="Times New Roman" panose="02020603050405020304" pitchFamily="18" charset="0"/>
              </a:rPr>
              <a:t> modeli kullanılmıştır</a:t>
            </a:r>
            <a:r>
              <a:rPr lang="tr-TR" dirty="0" smtClean="0">
                <a:solidFill>
                  <a:schemeClr val="accent5">
                    <a:lumMod val="95000"/>
                  </a:schemeClr>
                </a:solidFill>
                <a:latin typeface="Arial" panose="020B0604020202020204" pitchFamily="34" charset="0"/>
                <a:ea typeface="Calibri" panose="020F0502020204030204" pitchFamily="34" charset="0"/>
                <a:cs typeface="Times New Roman" panose="02020603050405020304" pitchFamily="18" charset="0"/>
              </a:rPr>
              <a:t>. Zaman fizibilitesi de Gantt diyagramı ile yapılmıştır.</a:t>
            </a:r>
            <a:endParaRPr lang="en-US" sz="1100" dirty="0">
              <a:solidFill>
                <a:schemeClr val="accent5">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Google Shape;727;p67"/>
          <p:cNvSpPr/>
          <p:nvPr/>
        </p:nvSpPr>
        <p:spPr>
          <a:xfrm>
            <a:off x="777241" y="1349239"/>
            <a:ext cx="2674908" cy="3039881"/>
          </a:xfrm>
          <a:prstGeom prst="roundRect">
            <a:avLst>
              <a:gd name="adj" fmla="val 18609"/>
            </a:avLst>
          </a:prstGeom>
          <a:solidFill>
            <a:schemeClr val="bg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 name="Google Shape;737;p68"/>
          <p:cNvSpPr/>
          <p:nvPr/>
        </p:nvSpPr>
        <p:spPr>
          <a:xfrm>
            <a:off x="4405462" y="1737392"/>
            <a:ext cx="3446637" cy="2263572"/>
          </a:xfrm>
          <a:prstGeom prst="roundRect">
            <a:avLst>
              <a:gd name="adj" fmla="val 15295"/>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3" name="Picture 2"/>
          <p:cNvPicPr>
            <a:picLocks noChangeAspect="1"/>
          </p:cNvPicPr>
          <p:nvPr/>
        </p:nvPicPr>
        <p:blipFill>
          <a:blip r:embed="rId2"/>
          <a:stretch>
            <a:fillRect/>
          </a:stretch>
        </p:blipFill>
        <p:spPr>
          <a:xfrm>
            <a:off x="4742818" y="1840852"/>
            <a:ext cx="2801461" cy="2041413"/>
          </a:xfrm>
          <a:prstGeom prst="flowChartAlternateProcess">
            <a:avLst/>
          </a:prstGeom>
        </p:spPr>
      </p:pic>
      <p:pic>
        <p:nvPicPr>
          <p:cNvPr id="7" name="Picture 6"/>
          <p:cNvPicPr>
            <a:picLocks noChangeAspect="1"/>
          </p:cNvPicPr>
          <p:nvPr/>
        </p:nvPicPr>
        <p:blipFill rotWithShape="1">
          <a:blip r:embed="rId3"/>
          <a:srcRect b="3523"/>
          <a:stretch/>
        </p:blipFill>
        <p:spPr>
          <a:xfrm>
            <a:off x="1075795" y="1575837"/>
            <a:ext cx="2078885" cy="1198379"/>
          </a:xfrm>
          <a:prstGeom prst="flowChartAlternateProcess">
            <a:avLst/>
          </a:prstGeom>
        </p:spPr>
      </p:pic>
      <p:pic>
        <p:nvPicPr>
          <p:cNvPr id="8" name="Picture 7"/>
          <p:cNvPicPr>
            <a:picLocks noChangeAspect="1"/>
          </p:cNvPicPr>
          <p:nvPr/>
        </p:nvPicPr>
        <p:blipFill>
          <a:blip r:embed="rId4"/>
          <a:stretch>
            <a:fillRect/>
          </a:stretch>
        </p:blipFill>
        <p:spPr>
          <a:xfrm>
            <a:off x="1075795" y="2861558"/>
            <a:ext cx="2078885" cy="1202584"/>
          </a:xfrm>
          <a:prstGeom prst="flowChartAlternateProcess">
            <a:avLst/>
          </a:prstGeom>
        </p:spPr>
      </p:pic>
    </p:spTree>
    <p:extLst>
      <p:ext uri="{BB962C8B-B14F-4D97-AF65-F5344CB8AC3E}">
        <p14:creationId xmlns:p14="http://schemas.microsoft.com/office/powerpoint/2010/main" val="4252975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328;p87"/>
          <p:cNvGrpSpPr/>
          <p:nvPr/>
        </p:nvGrpSpPr>
        <p:grpSpPr>
          <a:xfrm>
            <a:off x="4003271" y="201608"/>
            <a:ext cx="443493" cy="636243"/>
            <a:chOff x="-64001300" y="4093650"/>
            <a:chExt cx="228450" cy="317450"/>
          </a:xfrm>
          <a:solidFill>
            <a:srgbClr val="6B054E"/>
          </a:solidFill>
        </p:grpSpPr>
        <p:sp>
          <p:nvSpPr>
            <p:cNvPr id="5" name="Google Shape;6329;p87"/>
            <p:cNvSpPr/>
            <p:nvPr/>
          </p:nvSpPr>
          <p:spPr>
            <a:xfrm>
              <a:off x="-63933550" y="4328375"/>
              <a:ext cx="93750" cy="40975"/>
            </a:xfrm>
            <a:custGeom>
              <a:avLst/>
              <a:gdLst/>
              <a:ahLst/>
              <a:cxnLst/>
              <a:rect l="l" t="t" r="r" b="b"/>
              <a:pathLst>
                <a:path w="3750" h="1639" extrusionOk="0">
                  <a:moveTo>
                    <a:pt x="1859" y="0"/>
                  </a:moveTo>
                  <a:cubicBezTo>
                    <a:pt x="1009" y="0"/>
                    <a:pt x="315" y="662"/>
                    <a:pt x="0" y="1638"/>
                  </a:cubicBezTo>
                  <a:lnTo>
                    <a:pt x="3749" y="1638"/>
                  </a:lnTo>
                  <a:cubicBezTo>
                    <a:pt x="3434" y="662"/>
                    <a:pt x="2710" y="0"/>
                    <a:pt x="1859"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6" name="Google Shape;6330;p87"/>
            <p:cNvSpPr/>
            <p:nvPr/>
          </p:nvSpPr>
          <p:spPr>
            <a:xfrm>
              <a:off x="-63980025" y="4135400"/>
              <a:ext cx="185900" cy="234725"/>
            </a:xfrm>
            <a:custGeom>
              <a:avLst/>
              <a:gdLst/>
              <a:ahLst/>
              <a:cxnLst/>
              <a:rect l="l" t="t" r="r" b="b"/>
              <a:pathLst>
                <a:path w="7436" h="9389" extrusionOk="0">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7" name="Google Shape;6331;p87"/>
            <p:cNvSpPr/>
            <p:nvPr/>
          </p:nvSpPr>
          <p:spPr>
            <a:xfrm>
              <a:off x="-64001300" y="4389800"/>
              <a:ext cx="228450" cy="21300"/>
            </a:xfrm>
            <a:custGeom>
              <a:avLst/>
              <a:gdLst/>
              <a:ahLst/>
              <a:cxnLst/>
              <a:rect l="l" t="t" r="r" b="b"/>
              <a:pathLst>
                <a:path w="9138" h="852" extrusionOk="0">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8" name="Google Shape;6332;p87"/>
            <p:cNvSpPr/>
            <p:nvPr/>
          </p:nvSpPr>
          <p:spPr>
            <a:xfrm>
              <a:off x="-64001300" y="4093650"/>
              <a:ext cx="226875" cy="20500"/>
            </a:xfrm>
            <a:custGeom>
              <a:avLst/>
              <a:gdLst/>
              <a:ahLst/>
              <a:cxnLst/>
              <a:rect l="l" t="t" r="r" b="b"/>
              <a:pathLst>
                <a:path w="9075" h="820" extrusionOk="0">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grpSp>
      <p:sp>
        <p:nvSpPr>
          <p:cNvPr id="9" name="Rectangle 8"/>
          <p:cNvSpPr/>
          <p:nvPr/>
        </p:nvSpPr>
        <p:spPr>
          <a:xfrm>
            <a:off x="4582430" y="308903"/>
            <a:ext cx="2366890" cy="421654"/>
          </a:xfrm>
          <a:prstGeom prst="rect">
            <a:avLst/>
          </a:prstGeom>
        </p:spPr>
        <p:txBody>
          <a:bodyPr wrap="square">
            <a:spAutoFit/>
          </a:bodyPr>
          <a:lstStyle/>
          <a:p>
            <a:pPr>
              <a:lnSpc>
                <a:spcPct val="107000"/>
              </a:lnSpc>
              <a:spcAft>
                <a:spcPts val="800"/>
              </a:spcAft>
            </a:pPr>
            <a:r>
              <a:rPr lang="tr-TR" sz="2000" b="1" dirty="0" smtClean="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rPr>
              <a:t>Zaman Fizibilitesi</a:t>
            </a:r>
            <a:endParaRPr lang="en-US" sz="1800" dirty="0">
              <a:solidFill>
                <a:schemeClr val="accent4">
                  <a:lumMod val="95000"/>
                </a:schemeClr>
              </a:solidFill>
              <a:effectLst/>
              <a:latin typeface="Book Antiqua" panose="02040602050305030304" pitchFamily="18" charset="0"/>
              <a:ea typeface="Calibri" panose="020F0502020204030204" pitchFamily="34" charset="0"/>
              <a:cs typeface="Times New Roman" panose="02020603050405020304" pitchFamily="18" charset="0"/>
            </a:endParaRPr>
          </a:p>
        </p:txBody>
      </p:sp>
      <p:pic>
        <p:nvPicPr>
          <p:cNvPr id="2052" name="Picture 4" descr="https://cdn.discordapp.com/attachments/1108818768634859553/1110281893481549854/Screenshot_2023-05-22_at_22.03.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856" y="877284"/>
            <a:ext cx="5171147" cy="3570813"/>
          </a:xfrm>
          <a:prstGeom prst="roundRect">
            <a:avLst>
              <a:gd name="adj" fmla="val 3436"/>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753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6328;p87"/>
          <p:cNvGrpSpPr/>
          <p:nvPr/>
        </p:nvGrpSpPr>
        <p:grpSpPr>
          <a:xfrm>
            <a:off x="4003271" y="201608"/>
            <a:ext cx="443493" cy="636243"/>
            <a:chOff x="-64001300" y="4093650"/>
            <a:chExt cx="228450" cy="317450"/>
          </a:xfrm>
          <a:solidFill>
            <a:srgbClr val="6B054E"/>
          </a:solidFill>
        </p:grpSpPr>
        <p:sp>
          <p:nvSpPr>
            <p:cNvPr id="6" name="Google Shape;6329;p87"/>
            <p:cNvSpPr/>
            <p:nvPr/>
          </p:nvSpPr>
          <p:spPr>
            <a:xfrm>
              <a:off x="-63933550" y="4328375"/>
              <a:ext cx="93750" cy="40975"/>
            </a:xfrm>
            <a:custGeom>
              <a:avLst/>
              <a:gdLst/>
              <a:ahLst/>
              <a:cxnLst/>
              <a:rect l="l" t="t" r="r" b="b"/>
              <a:pathLst>
                <a:path w="3750" h="1639" extrusionOk="0">
                  <a:moveTo>
                    <a:pt x="1859" y="0"/>
                  </a:moveTo>
                  <a:cubicBezTo>
                    <a:pt x="1009" y="0"/>
                    <a:pt x="315" y="662"/>
                    <a:pt x="0" y="1638"/>
                  </a:cubicBezTo>
                  <a:lnTo>
                    <a:pt x="3749" y="1638"/>
                  </a:lnTo>
                  <a:cubicBezTo>
                    <a:pt x="3434" y="662"/>
                    <a:pt x="2710" y="0"/>
                    <a:pt x="1859"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7" name="Google Shape;6330;p87"/>
            <p:cNvSpPr/>
            <p:nvPr/>
          </p:nvSpPr>
          <p:spPr>
            <a:xfrm>
              <a:off x="-63980025" y="4135400"/>
              <a:ext cx="185900" cy="234725"/>
            </a:xfrm>
            <a:custGeom>
              <a:avLst/>
              <a:gdLst/>
              <a:ahLst/>
              <a:cxnLst/>
              <a:rect l="l" t="t" r="r" b="b"/>
              <a:pathLst>
                <a:path w="7436" h="9389" extrusionOk="0">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8" name="Google Shape;6331;p87"/>
            <p:cNvSpPr/>
            <p:nvPr/>
          </p:nvSpPr>
          <p:spPr>
            <a:xfrm>
              <a:off x="-64001300" y="4389800"/>
              <a:ext cx="228450" cy="21300"/>
            </a:xfrm>
            <a:custGeom>
              <a:avLst/>
              <a:gdLst/>
              <a:ahLst/>
              <a:cxnLst/>
              <a:rect l="l" t="t" r="r" b="b"/>
              <a:pathLst>
                <a:path w="9138" h="852" extrusionOk="0">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9" name="Google Shape;6332;p87"/>
            <p:cNvSpPr/>
            <p:nvPr/>
          </p:nvSpPr>
          <p:spPr>
            <a:xfrm>
              <a:off x="-64001300" y="4093650"/>
              <a:ext cx="226875" cy="20500"/>
            </a:xfrm>
            <a:custGeom>
              <a:avLst/>
              <a:gdLst/>
              <a:ahLst/>
              <a:cxnLst/>
              <a:rect l="l" t="t" r="r" b="b"/>
              <a:pathLst>
                <a:path w="9075" h="820" extrusionOk="0">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grpSp>
      <p:sp>
        <p:nvSpPr>
          <p:cNvPr id="10" name="Rectangle 9"/>
          <p:cNvSpPr/>
          <p:nvPr/>
        </p:nvSpPr>
        <p:spPr>
          <a:xfrm>
            <a:off x="4582430" y="308903"/>
            <a:ext cx="2366890" cy="421654"/>
          </a:xfrm>
          <a:prstGeom prst="rect">
            <a:avLst/>
          </a:prstGeom>
        </p:spPr>
        <p:txBody>
          <a:bodyPr wrap="square">
            <a:spAutoFit/>
          </a:bodyPr>
          <a:lstStyle/>
          <a:p>
            <a:pPr>
              <a:lnSpc>
                <a:spcPct val="107000"/>
              </a:lnSpc>
              <a:spcAft>
                <a:spcPts val="800"/>
              </a:spcAft>
            </a:pPr>
            <a:r>
              <a:rPr lang="tr-TR" sz="2000" b="1" dirty="0" smtClean="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rPr>
              <a:t>Zaman Fizibilitesi</a:t>
            </a:r>
            <a:endParaRPr lang="en-US" sz="1800" dirty="0">
              <a:solidFill>
                <a:schemeClr val="accent4">
                  <a:lumMod val="95000"/>
                </a:schemeClr>
              </a:solidFill>
              <a:effectLst/>
              <a:latin typeface="Book Antiqua" panose="02040602050305030304" pitchFamily="18" charset="0"/>
              <a:ea typeface="Calibri" panose="020F0502020204030204" pitchFamily="34" charset="0"/>
              <a:cs typeface="Times New Roman" panose="02020603050405020304" pitchFamily="18" charset="0"/>
            </a:endParaRPr>
          </a:p>
        </p:txBody>
      </p:sp>
      <p:pic>
        <p:nvPicPr>
          <p:cNvPr id="3076" name="Picture 4" descr="https://cdn.discordapp.com/attachments/1108818768634859553/1110281893175378021/chart-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156" y="930767"/>
            <a:ext cx="4882548" cy="3458911"/>
          </a:xfrm>
          <a:prstGeom prst="roundRect">
            <a:avLst>
              <a:gd name="adj" fmla="val 5224"/>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500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1910" y="1187599"/>
            <a:ext cx="2366890" cy="421654"/>
          </a:xfrm>
          <a:prstGeom prst="rect">
            <a:avLst/>
          </a:prstGeom>
        </p:spPr>
        <p:txBody>
          <a:bodyPr wrap="square">
            <a:spAutoFit/>
          </a:bodyPr>
          <a:lstStyle/>
          <a:p>
            <a:pPr>
              <a:lnSpc>
                <a:spcPct val="107000"/>
              </a:lnSpc>
              <a:spcAft>
                <a:spcPts val="800"/>
              </a:spcAft>
            </a:pPr>
            <a:r>
              <a:rPr lang="tr-TR" sz="2000" b="1" dirty="0" smtClean="0">
                <a:solidFill>
                  <a:schemeClr val="accent4">
                    <a:lumMod val="95000"/>
                  </a:schemeClr>
                </a:solidFill>
                <a:latin typeface="Book Antiqua" panose="02040602050305030304" pitchFamily="18" charset="0"/>
                <a:ea typeface="Calibri" panose="020F0502020204030204" pitchFamily="34" charset="0"/>
                <a:cs typeface="Times New Roman" panose="02020603050405020304" pitchFamily="18" charset="0"/>
              </a:rPr>
              <a:t>Sosyal Fizibilite</a:t>
            </a:r>
            <a:endParaRPr lang="en-US" sz="1800" dirty="0">
              <a:solidFill>
                <a:schemeClr val="accent4">
                  <a:lumMod val="95000"/>
                </a:schemeClr>
              </a:solidFill>
              <a:effectLst/>
              <a:latin typeface="Book Antiqua" panose="02040602050305030304" pitchFamily="18" charset="0"/>
              <a:ea typeface="Calibri" panose="020F0502020204030204" pitchFamily="34" charset="0"/>
              <a:cs typeface="Times New Roman" panose="02020603050405020304" pitchFamily="18" charset="0"/>
            </a:endParaRPr>
          </a:p>
        </p:txBody>
      </p:sp>
      <p:grpSp>
        <p:nvGrpSpPr>
          <p:cNvPr id="3" name="Google Shape;6585;p87"/>
          <p:cNvGrpSpPr/>
          <p:nvPr/>
        </p:nvGrpSpPr>
        <p:grpSpPr>
          <a:xfrm>
            <a:off x="1896414" y="1148811"/>
            <a:ext cx="499229" cy="499229"/>
            <a:chOff x="3497300" y="3227275"/>
            <a:chExt cx="296175" cy="296175"/>
          </a:xfrm>
          <a:solidFill>
            <a:srgbClr val="6B054E"/>
          </a:solidFill>
        </p:grpSpPr>
        <p:sp>
          <p:nvSpPr>
            <p:cNvPr id="4" name="Google Shape;6586;p87"/>
            <p:cNvSpPr/>
            <p:nvPr/>
          </p:nvSpPr>
          <p:spPr>
            <a:xfrm>
              <a:off x="3609924"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5" name="Google Shape;6587;p87"/>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6" name="Google Shape;6588;p87"/>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7" name="Google Shape;6589;p87"/>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8" name="Google Shape;6590;p87"/>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9" name="Google Shape;6591;p87"/>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10" name="Google Shape;6592;p87"/>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sp>
          <p:nvSpPr>
            <p:cNvPr id="11" name="Google Shape;6593;p87"/>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grpFill/>
            <a:ln>
              <a:solidFill>
                <a:srgbClr val="6B054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C087D"/>
                </a:solidFill>
              </a:endParaRPr>
            </a:p>
          </p:txBody>
        </p:sp>
      </p:grpSp>
      <p:sp>
        <p:nvSpPr>
          <p:cNvPr id="12" name="Rectangle 11"/>
          <p:cNvSpPr/>
          <p:nvPr/>
        </p:nvSpPr>
        <p:spPr>
          <a:xfrm>
            <a:off x="1584646" y="2065733"/>
            <a:ext cx="6073140" cy="1808508"/>
          </a:xfrm>
          <a:prstGeom prst="rect">
            <a:avLst/>
          </a:prstGeom>
        </p:spPr>
        <p:txBody>
          <a:bodyPr wrap="square">
            <a:spAutoFit/>
          </a:bodyPr>
          <a:lstStyle/>
          <a:p>
            <a:pPr>
              <a:lnSpc>
                <a:spcPct val="107000"/>
              </a:lnSpc>
              <a:spcAft>
                <a:spcPts val="800"/>
              </a:spcAft>
            </a:pPr>
            <a:r>
              <a:rPr lang="tr-TR" dirty="0">
                <a:solidFill>
                  <a:schemeClr val="accent5">
                    <a:lumMod val="95000"/>
                  </a:schemeClr>
                </a:solidFill>
                <a:latin typeface="Book Antiqua" panose="02040602050305030304" pitchFamily="18" charset="0"/>
                <a:ea typeface="Calibri" panose="020F0502020204030204" pitchFamily="34" charset="0"/>
                <a:cs typeface="Times New Roman" panose="02020603050405020304" pitchFamily="18" charset="0"/>
              </a:rPr>
              <a:t>Gerçekleştirilmesi planlanan sipariş takip sistemi projesi aynı sektörden diğer işletmeler tarafından da kullanılmaktadır. Özellikle birden çok bayisi olan büyük işletmeler tarafından kullanılmakta.</a:t>
            </a:r>
            <a:endParaRPr lang="en-US" dirty="0">
              <a:solidFill>
                <a:schemeClr val="accent5">
                  <a:lumMod val="95000"/>
                </a:schemeClr>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dirty="0">
                <a:solidFill>
                  <a:schemeClr val="accent5">
                    <a:lumMod val="95000"/>
                  </a:schemeClr>
                </a:solidFill>
                <a:latin typeface="Book Antiqua" panose="02040602050305030304" pitchFamily="18" charset="0"/>
                <a:ea typeface="Calibri" panose="020F0502020204030204" pitchFamily="34" charset="0"/>
                <a:cs typeface="Times New Roman" panose="02020603050405020304" pitchFamily="18" charset="0"/>
              </a:rPr>
              <a:t>Her geçen gün hızlanan dünyada daha hızlı yemek servisi yapabilmek, bütün müşterileri memnun edecek bir geliştirme olacaktır. Bunun yanında projenin, işletmenin ilerleyen süreçlerde yapacakları müşteri dostu gelişmeler için veri toplamaya da yardımcı olacağı hesaplanmıştır.</a:t>
            </a:r>
            <a:endParaRPr lang="en-US" dirty="0">
              <a:solidFill>
                <a:schemeClr val="accent5">
                  <a:lumMod val="95000"/>
                </a:schemeClr>
              </a:solidFill>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0490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Celebrating Effective Communications Month  by Slidesgo">
  <a:themeElements>
    <a:clrScheme name="Simple Light">
      <a:dk1>
        <a:srgbClr val="5A5A5A"/>
      </a:dk1>
      <a:lt1>
        <a:srgbClr val="FFFFFF"/>
      </a:lt1>
      <a:dk2>
        <a:srgbClr val="39A7DF"/>
      </a:dk2>
      <a:lt2>
        <a:srgbClr val="F1D00F"/>
      </a:lt2>
      <a:accent1>
        <a:srgbClr val="DA1977"/>
      </a:accent1>
      <a:accent2>
        <a:srgbClr val="851FC9"/>
      </a:accent2>
      <a:accent3>
        <a:srgbClr val="FF9900"/>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2362</Words>
  <Application>Microsoft Office PowerPoint</Application>
  <PresentationFormat>On-screen Show (16:9)</PresentationFormat>
  <Paragraphs>248</Paragraphs>
  <Slides>34</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Work Sans</vt:lpstr>
      <vt:lpstr>Arial</vt:lpstr>
      <vt:lpstr>Courier New</vt:lpstr>
      <vt:lpstr>Times New Roman</vt:lpstr>
      <vt:lpstr>Book Antiqua</vt:lpstr>
      <vt:lpstr>Work Sans Regular</vt:lpstr>
      <vt:lpstr>Proxima Nova Semibold</vt:lpstr>
      <vt:lpstr>Proxima Nova</vt:lpstr>
      <vt:lpstr>Calibri</vt:lpstr>
      <vt:lpstr>Roboto Slab Regular</vt:lpstr>
      <vt:lpstr>Celebrating Effective Communications Month  by Slidesgo</vt:lpstr>
      <vt:lpstr>Slidesgo Final Pages</vt:lpstr>
      <vt:lpstr>Sistem Analizi Ve Tasarımı Dönem Projesi</vt:lpstr>
      <vt:lpstr>PROBLEMİN TANIMI</vt:lpstr>
      <vt:lpstr>FİZİBİLİTELER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CELEBRATING EFFECTIVE COMMUNICATIONS MONTH</dc:title>
  <dc:creator>emir efe kum</dc:creator>
  <cp:lastModifiedBy>emir efe kum</cp:lastModifiedBy>
  <cp:revision>90</cp:revision>
  <dcterms:modified xsi:type="dcterms:W3CDTF">2023-05-22T20:07:42Z</dcterms:modified>
</cp:coreProperties>
</file>