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322" r:id="rId5"/>
  </p:sldIdLst>
  <p:sldSz cx="9144000" cy="6858000" type="screen4x3"/>
  <p:notesSz cx="9363075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document" id="{6DD72E36-4174-4821-AC8E-4992FC0FC9D1}">
          <p14:sldIdLst>
            <p14:sldId id="256"/>
            <p14:sldId id="260"/>
            <p14:sldId id="261"/>
            <p14:sldId id="322"/>
          </p14:sldIdLst>
        </p14:section>
        <p14:section name="Appendix – PDP specific" id="{62F7FCB6-ECA5-4327-86FA-1525E48E667B}">
          <p14:sldIdLst/>
        </p14:section>
        <p14:section name="Appendix – Generic analytic" id="{7AAAEE61-47B0-4474-B30D-D72CCEA1D322}">
          <p14:sldIdLst/>
        </p14:section>
        <p14:section name="Appendix – Formatting help" id="{D0EBB268-C321-476F-B6E4-40612A1D787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229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2C9"/>
    <a:srgbClr val="4F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5" autoAdjust="0"/>
    <p:restoredTop sz="88675" autoAdjust="0"/>
  </p:normalViewPr>
  <p:slideViewPr>
    <p:cSldViewPr snapToGrid="0" showGuides="1">
      <p:cViewPr varScale="1">
        <p:scale>
          <a:sx n="60" d="100"/>
          <a:sy n="60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>
        <p:scale>
          <a:sx n="90" d="100"/>
          <a:sy n="90" d="100"/>
        </p:scale>
        <p:origin x="2320" y="424"/>
      </p:cViewPr>
      <p:guideLst>
        <p:guide orient="horz" pos="2229"/>
        <p:guide pos="29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322388"/>
            <a:ext cx="7415212" cy="556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679" y="267313"/>
            <a:ext cx="7358156" cy="1055793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43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9591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23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US" dirty="0" smtClean="0"/>
              <a:t>The second slide is </a:t>
            </a:r>
            <a:r>
              <a:rPr lang="en-US" baseline="0" dirty="0" smtClean="0"/>
              <a:t>a bulleted </a:t>
            </a:r>
            <a:r>
              <a:rPr lang="en-US" dirty="0" smtClean="0"/>
              <a:t>list of the Project Team members in alpha order by last name and the PDP Director.</a:t>
            </a:r>
          </a:p>
        </p:txBody>
      </p:sp>
    </p:spTree>
    <p:extLst>
      <p:ext uri="{BB962C8B-B14F-4D97-AF65-F5344CB8AC3E}">
        <p14:creationId xmlns:p14="http://schemas.microsoft.com/office/powerpoint/2010/main" val="30774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725" y="2805293"/>
            <a:ext cx="5638800" cy="332399"/>
          </a:xfrm>
        </p:spPr>
        <p:txBody>
          <a:bodyPr wrap="square" anchor="ctr" anchorCtr="0">
            <a:sp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2725" y="4227135"/>
            <a:ext cx="5638800" cy="276999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Line 17"/>
          <p:cNvSpPr>
            <a:spLocks noChangeShapeType="1"/>
          </p:cNvSpPr>
          <p:nvPr userDrawn="1"/>
        </p:nvSpPr>
        <p:spPr bwMode="gray">
          <a:xfrm>
            <a:off x="2514600" y="0"/>
            <a:ext cx="0" cy="6858000"/>
          </a:xfrm>
          <a:prstGeom prst="line">
            <a:avLst/>
          </a:prstGeom>
          <a:noFill/>
          <a:ln w="508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8" name="Picture 21" descr="c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355465" y="2448639"/>
            <a:ext cx="970224" cy="1045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46059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YYMMDD First or Final Progress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U.C. Berkeley PDP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8F1-3D1B-4047-A080-0F31C3F77F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373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ftr" idx="11"/>
          </p:nvPr>
        </p:nvSpPr>
        <p:spPr>
          <a:xfrm>
            <a:off x="342900" y="6673850"/>
            <a:ext cx="368400" cy="13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r>
              <a:rPr lang="en-US" dirty="0" smtClean="0"/>
              <a:t>U.C. Berkeley PDP</a:t>
            </a:r>
            <a:endParaRPr dirty="0"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459788" y="6415087"/>
            <a:ext cx="185700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dirty="0"/>
          </a:p>
        </p:txBody>
      </p:sp>
      <p:sp>
        <p:nvSpPr>
          <p:cNvPr id="320" name="Shape 320"/>
          <p:cNvSpPr txBox="1">
            <a:spLocks noGrp="1"/>
          </p:cNvSpPr>
          <p:nvPr>
            <p:ph type="dt" idx="10"/>
          </p:nvPr>
        </p:nvSpPr>
        <p:spPr>
          <a:xfrm>
            <a:off x="3500437" y="6673850"/>
            <a:ext cx="2133599" cy="15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r>
              <a:rPr lang="en-US" dirty="0" smtClean="0"/>
              <a:t>YYMMDD First or Final Progress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4" descr="c_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8253867" y="6214100"/>
            <a:ext cx="546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146" y="512270"/>
            <a:ext cx="8453821" cy="26314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146" y="1153441"/>
            <a:ext cx="8453821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146" y="6660807"/>
            <a:ext cx="2090316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YYMMDD First or Final Progress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5451" y="6660807"/>
            <a:ext cx="1013098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U.C. Berkeley PDP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564" y="6408480"/>
            <a:ext cx="18755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948F1-3D1B-4047-A080-0F31C3F77F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gray">
          <a:xfrm>
            <a:off x="-10758" y="914400"/>
            <a:ext cx="9153144" cy="0"/>
          </a:xfrm>
          <a:prstGeom prst="line">
            <a:avLst/>
          </a:prstGeom>
          <a:noFill/>
          <a:ln w="508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4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900" kern="120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50" indent="-168275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30238" indent="-168275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2013" indent="-17938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82675" indent="-168275" algn="l" defTabSz="914400" rtl="0" eaLnBrk="1" latinLnBrk="0" hangingPunct="1">
        <a:lnSpc>
          <a:spcPct val="100000"/>
        </a:lnSpc>
        <a:spcBef>
          <a:spcPts val="0"/>
        </a:spcBef>
        <a:buFont typeface="Wingdings 3" panose="05040102010807070707" pitchFamily="18" charset="2"/>
        <a:buChar char="ê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6" userDrawn="1">
          <p15:clr>
            <a:srgbClr val="F26B43"/>
          </p15:clr>
        </p15:guide>
        <p15:guide id="2" pos="5550" userDrawn="1">
          <p15:clr>
            <a:srgbClr val="F26B43"/>
          </p15:clr>
        </p15:guide>
        <p15:guide id="3" orient="horz" pos="489" userDrawn="1">
          <p15:clr>
            <a:srgbClr val="F26B43"/>
          </p15:clr>
        </p15:guide>
        <p15:guide id="4" orient="horz" pos="4136" userDrawn="1">
          <p15:clr>
            <a:srgbClr val="F26B43"/>
          </p15:clr>
        </p15:guide>
        <p15:guide id="5" orient="horz" pos="718" userDrawn="1">
          <p15:clr>
            <a:srgbClr val="F26B43"/>
          </p15:clr>
        </p15:guide>
        <p15:guide id="6" pos="17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725" y="2805293"/>
            <a:ext cx="5638800" cy="332399"/>
          </a:xfrm>
        </p:spPr>
        <p:txBody>
          <a:bodyPr/>
          <a:lstStyle/>
          <a:p>
            <a:r>
              <a:rPr lang="en-US" dirty="0"/>
              <a:t>Basketball Analyst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2725" y="4227135"/>
            <a:ext cx="5638800" cy="1384995"/>
          </a:xfrm>
        </p:spPr>
        <p:txBody>
          <a:bodyPr/>
          <a:lstStyle/>
          <a:p>
            <a:r>
              <a:rPr lang="en-US" dirty="0" smtClean="0"/>
              <a:t>BCB Group Project 2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Progress Review</a:t>
            </a:r>
          </a:p>
          <a:p>
            <a:r>
              <a:rPr lang="en-US" dirty="0" smtClean="0"/>
              <a:t>July 16, 2019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7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6146" y="1195971"/>
            <a:ext cx="8453821" cy="3908762"/>
          </a:xfrm>
        </p:spPr>
        <p:txBody>
          <a:bodyPr/>
          <a:lstStyle/>
          <a:p>
            <a:r>
              <a:rPr lang="en-US" sz="2400" dirty="0" smtClean="0"/>
              <a:t>Express</a:t>
            </a:r>
          </a:p>
          <a:p>
            <a:r>
              <a:rPr lang="en-US" sz="2400" dirty="0" smtClean="0"/>
              <a:t>Express Handlebars/Partials</a:t>
            </a:r>
          </a:p>
          <a:p>
            <a:r>
              <a:rPr lang="en-US" sz="2400" dirty="0" smtClean="0"/>
              <a:t>Firebase Authentication</a:t>
            </a:r>
          </a:p>
          <a:p>
            <a:r>
              <a:rPr lang="en-US" sz="2400" dirty="0" err="1" smtClean="0"/>
              <a:t>Jquery</a:t>
            </a:r>
            <a:endParaRPr lang="en-US" sz="2400" dirty="0" smtClean="0"/>
          </a:p>
          <a:p>
            <a:r>
              <a:rPr lang="en-US" sz="2400" dirty="0" err="1" smtClean="0"/>
              <a:t>MySportsFeed</a:t>
            </a:r>
            <a:r>
              <a:rPr lang="en-US" sz="2400" dirty="0" smtClean="0"/>
              <a:t> API</a:t>
            </a:r>
          </a:p>
          <a:p>
            <a:r>
              <a:rPr lang="en-US" sz="2400" dirty="0" err="1" smtClean="0"/>
              <a:t>mySQL</a:t>
            </a:r>
            <a:endParaRPr lang="en-US" sz="2400" dirty="0" smtClean="0"/>
          </a:p>
          <a:p>
            <a:r>
              <a:rPr lang="en-US" sz="2400" dirty="0" smtClean="0"/>
              <a:t>Tabulator Tables</a:t>
            </a:r>
          </a:p>
          <a:p>
            <a:r>
              <a:rPr lang="en-US" sz="2400" dirty="0" smtClean="0"/>
              <a:t>Moment JS</a:t>
            </a:r>
          </a:p>
          <a:p>
            <a:r>
              <a:rPr lang="en-US" sz="2400" dirty="0" smtClean="0"/>
              <a:t>Tries (data structure)</a:t>
            </a:r>
          </a:p>
          <a:p>
            <a:endParaRPr lang="en-US" sz="2400" dirty="0" smtClean="0"/>
          </a:p>
          <a:p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2BC7-50AC-4C9B-A705-4415AACD939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922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2BC7-50AC-4C9B-A705-4415AACD93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6146" y="1195971"/>
            <a:ext cx="8453821" cy="5386090"/>
          </a:xfrm>
        </p:spPr>
        <p:txBody>
          <a:bodyPr/>
          <a:lstStyle/>
          <a:p>
            <a:r>
              <a:rPr lang="en-US" sz="2400" dirty="0" smtClean="0"/>
              <a:t>Communication between front-end and back-end</a:t>
            </a:r>
          </a:p>
          <a:p>
            <a:pPr lvl="1"/>
            <a:r>
              <a:rPr lang="en-US" sz="2400" dirty="0" smtClean="0"/>
              <a:t>Routes</a:t>
            </a:r>
          </a:p>
          <a:p>
            <a:r>
              <a:rPr lang="en-US" sz="2400" dirty="0" smtClean="0"/>
              <a:t>Mapping API endpoints</a:t>
            </a:r>
          </a:p>
          <a:p>
            <a:pPr lvl="1"/>
            <a:r>
              <a:rPr lang="en-US" sz="2400" dirty="0" err="1" smtClean="0"/>
              <a:t>MySportsFeeds</a:t>
            </a:r>
            <a:r>
              <a:rPr lang="en-US" sz="2400" dirty="0" smtClean="0"/>
              <a:t> </a:t>
            </a:r>
          </a:p>
          <a:p>
            <a:pPr marL="168275" lvl="1">
              <a:buFont typeface="Wingdings" panose="05000000000000000000" pitchFamily="2" charset="2"/>
              <a:buChar char="§"/>
            </a:pPr>
            <a:r>
              <a:rPr lang="en-US" sz="2400" dirty="0"/>
              <a:t>Firebase Authentication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Merge Conflicts</a:t>
            </a:r>
          </a:p>
          <a:p>
            <a:r>
              <a:rPr lang="en-US" sz="2400" dirty="0" smtClean="0"/>
              <a:t>Handlebars and jQuery conflicts</a:t>
            </a:r>
          </a:p>
          <a:p>
            <a:r>
              <a:rPr lang="en-US" sz="2400" dirty="0" smtClean="0"/>
              <a:t>Constructing </a:t>
            </a:r>
            <a:r>
              <a:rPr lang="en-US" sz="2400" dirty="0" err="1" smtClean="0"/>
              <a:t>sql</a:t>
            </a:r>
            <a:r>
              <a:rPr lang="en-US" sz="2400" dirty="0" smtClean="0"/>
              <a:t> data structures</a:t>
            </a:r>
          </a:p>
          <a:p>
            <a:r>
              <a:rPr lang="en-US" sz="2400" dirty="0" smtClean="0"/>
              <a:t>JSON parse and </a:t>
            </a:r>
            <a:r>
              <a:rPr lang="en-US" sz="2400" dirty="0" err="1" smtClean="0"/>
              <a:t>stringify</a:t>
            </a:r>
            <a:endParaRPr lang="en-US" sz="2400" dirty="0" smtClean="0"/>
          </a:p>
          <a:p>
            <a:r>
              <a:rPr lang="en-US" sz="2400" dirty="0" smtClean="0"/>
              <a:t>Escaping quotes and inches in </a:t>
            </a:r>
            <a:r>
              <a:rPr lang="en-US" sz="2400" dirty="0" err="1" smtClean="0"/>
              <a:t>sql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837592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2BC7-50AC-4C9B-A705-4415AACD939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6146" y="1195971"/>
            <a:ext cx="8453821" cy="4216539"/>
          </a:xfrm>
        </p:spPr>
        <p:txBody>
          <a:bodyPr/>
          <a:lstStyle/>
          <a:p>
            <a:r>
              <a:rPr lang="en-US" sz="2800" dirty="0" smtClean="0"/>
              <a:t>Finishing API endpoint mapping</a:t>
            </a:r>
          </a:p>
          <a:p>
            <a:r>
              <a:rPr lang="en-US" sz="2800" dirty="0" smtClean="0"/>
              <a:t>My Team persistence</a:t>
            </a:r>
          </a:p>
          <a:p>
            <a:r>
              <a:rPr lang="en-US" sz="2800" dirty="0" smtClean="0"/>
              <a:t>Calculated column fields</a:t>
            </a:r>
          </a:p>
          <a:p>
            <a:pPr lvl="1"/>
            <a:r>
              <a:rPr lang="en-US" sz="2800" dirty="0"/>
              <a:t>Fantasy point </a:t>
            </a:r>
            <a:r>
              <a:rPr lang="en-US" sz="2800" dirty="0" smtClean="0"/>
              <a:t>calculator</a:t>
            </a:r>
          </a:p>
          <a:p>
            <a:r>
              <a:rPr lang="en-US" sz="2800" dirty="0" smtClean="0"/>
              <a:t>Tabulator Functions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108546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DP Progress Review Template February 2016 (large version)">
  <a:themeElements>
    <a:clrScheme name="U.C. Berkeley">
      <a:dk1>
        <a:sysClr val="windowText" lastClr="000000"/>
      </a:dk1>
      <a:lt1>
        <a:sysClr val="window" lastClr="FFFFFF"/>
      </a:lt1>
      <a:dk2>
        <a:srgbClr val="000066"/>
      </a:dk2>
      <a:lt2>
        <a:srgbClr val="808080"/>
      </a:lt2>
      <a:accent1>
        <a:srgbClr val="336699"/>
      </a:accent1>
      <a:accent2>
        <a:srgbClr val="0099FF"/>
      </a:accent2>
      <a:accent3>
        <a:srgbClr val="D0D8E8"/>
      </a:accent3>
      <a:accent4>
        <a:srgbClr val="E9EDF4"/>
      </a:accent4>
      <a:accent5>
        <a:srgbClr val="0068AD"/>
      </a:accent5>
      <a:accent6>
        <a:srgbClr val="FFCC00"/>
      </a:accent6>
      <a:hlink>
        <a:srgbClr val="000000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bruary 2016 PDP Progress Review Template working copy" id="{53D9AF50-340E-4416-B1A1-A26C35072ABF}" vid="{174F5993-8A35-4A97-9EF4-55960313C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PDP Progress Review Template February 2016 (large version)</Template>
  <TotalTime>7692</TotalTime>
  <Words>108</Words>
  <Application>Microsoft Macintosh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Calibri</vt:lpstr>
      <vt:lpstr>Wingdings</vt:lpstr>
      <vt:lpstr>Wingdings 3</vt:lpstr>
      <vt:lpstr>Arial</vt:lpstr>
      <vt:lpstr>PDP Progress Review Template February 2016 (large version)</vt:lpstr>
      <vt:lpstr>Basketball Analyst</vt:lpstr>
      <vt:lpstr>Technologies</vt:lpstr>
      <vt:lpstr>Challenges</vt:lpstr>
      <vt:lpstr>Next Steps</vt:lpstr>
    </vt:vector>
  </TitlesOfParts>
  <Manager>Keith Alexander</Manager>
  <Company>U.C. Berkeley Product Development Program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Black 24pt</dc:title>
  <dc:subject>February 2016</dc:subject>
  <dc:creator>kalexand</dc:creator>
  <cp:lastModifiedBy>Binyan Lin</cp:lastModifiedBy>
  <cp:revision>25</cp:revision>
  <cp:lastPrinted>2016-02-17T18:55:43Z</cp:lastPrinted>
  <dcterms:created xsi:type="dcterms:W3CDTF">2016-02-23T21:38:54Z</dcterms:created>
  <dcterms:modified xsi:type="dcterms:W3CDTF">2019-07-16T18:07:14Z</dcterms:modified>
  <cp:category>Margo Shimasaki</cp:category>
</cp:coreProperties>
</file>