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86" d="100"/>
          <a:sy n="286" d="100"/>
        </p:scale>
        <p:origin x="10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34a1ae7b_9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f34a1ae7b_9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errors tsstring caused(lack of 0 for single digits)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issue it caused(now there was a date…and seconds)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34a1ae7b_9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34a1ae7b_9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errors tsstring caused (lack of 0 for single digits)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f34a1ae7b_9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f34a1ae7b_9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f34a1ae7b_9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f34a1ae7b_9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34a1ae7b_9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f34a1ae7b_9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f34a1ae7b_9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f34a1ae7b_9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f34a1ae7b_9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f34a1ae7b_9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f34a1ae7b_9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f34a1ae7b_9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f34a1ae7b_1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f34a1ae7b_1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f34a1ae7b_1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f34a1ae7b_1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1c1fcf4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1c1fcf4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f34a1ae7b_1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f34a1ae7b_1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34a1ae7b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34a1ae7b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34a1ae7b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34a1ae7b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34a1ae7b_9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34a1ae7b_9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34a1ae7b_9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34a1ae7b_9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34a1ae7b_9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34a1ae7b_9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34a1ae7b_9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34a1ae7b_9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34a1ae7b_9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34a1ae7b_9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errors tsstring caused(lack of 0 for single digits)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Transform, &amp; Load. 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0"/>
            <a:ext cx="56409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Charles Owusu-Ansah</a:t>
            </a:r>
            <a:endParaRPr/>
          </a:p>
          <a:p>
            <a:pPr marL="22860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Ruth Frimpong</a:t>
            </a:r>
            <a:endParaRPr/>
          </a:p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Rogers </a:t>
            </a:r>
            <a:endParaRPr/>
          </a:p>
          <a:p>
            <a:pPr marL="3200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D. Nsiah</a:t>
            </a:r>
            <a:endParaRPr/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 Thomas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#2 Transform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1423525"/>
            <a:ext cx="7505700" cy="30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column labeled “date_time” which converted tsstring variable(string) into a timestamp variable.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date_format function, we were able to remove the included date and seconds portions from the date_time column and save it in a new column labeled “runtime”.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the table with the ratings table using the tconst as the shared column/key.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" y="1966825"/>
            <a:ext cx="793784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75" y="2976575"/>
            <a:ext cx="810267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5">
            <a:alphaModFix/>
          </a:blip>
          <a:srcRect l="1088"/>
          <a:stretch/>
        </p:blipFill>
        <p:spPr>
          <a:xfrm>
            <a:off x="694225" y="3828575"/>
            <a:ext cx="82718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#2 Load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819150" y="1293775"/>
            <a:ext cx="7505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 tempview, we displayed the columns that we needed and the columns that we chose as metadata (tconst, titletype, originaltitle, averagerating, runtime, genres and isadult).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00" y="1955450"/>
            <a:ext cx="5088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819150" y="707875"/>
            <a:ext cx="75057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Extract.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461075" y="1949400"/>
            <a:ext cx="8418000" cy="2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-Producers table containing only producer’s names and links to the film table.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860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titles_df 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spark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csv(SparkFiles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get(</a:t>
            </a:r>
            <a:r>
              <a:rPr lang="en" sz="13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"titles_basic.csv"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), sep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3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","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header</a:t>
            </a:r>
            <a:r>
              <a:rPr lang="en" sz="13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3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3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41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rating_df 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spark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csv(SparkFiles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get(</a:t>
            </a:r>
            <a:r>
              <a:rPr lang="en" sz="12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"ratings.csv"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), sep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","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header</a:t>
            </a:r>
            <a:r>
              <a:rPr lang="en" sz="12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2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6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Showed the data with “producer” names and “knownFor” columns. Using the “titles_csv” and “ratings_csv” files.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488" y="2037450"/>
            <a:ext cx="22574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819150" y="796075"/>
            <a:ext cx="75057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Transform.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producers table by joining producers_names and films table using tconst and knowFor values as links.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2600050"/>
            <a:ext cx="48817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612600" y="280975"/>
            <a:ext cx="7505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612600" y="1109375"/>
            <a:ext cx="81390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-Final loaded database table Linking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producer’s names to film table,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consisted of originaltitle, titletype,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Averageratings, runtime, genres, and is adult.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00" y="2646025"/>
            <a:ext cx="8064449" cy="2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819150" y="580150"/>
            <a:ext cx="75057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5"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88175" y="1570650"/>
            <a:ext cx="7808400" cy="29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-A characters table with unique character names that links the actors and film tables together.</a:t>
            </a:r>
            <a:endParaRPr sz="12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Selected csv file “FilteredPrincipals.csv”</a:t>
            </a:r>
            <a:endParaRPr sz="125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-Selected columns</a:t>
            </a:r>
            <a:endParaRPr sz="125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5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2270625"/>
            <a:ext cx="72104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50" y="3024475"/>
            <a:ext cx="6763675" cy="1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613975" y="237150"/>
            <a:ext cx="7505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Transform.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452700" y="1990725"/>
            <a:ext cx="7872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-selecting only the needed  columns.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0" y="1266425"/>
            <a:ext cx="6933475" cy="26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925275" y="336200"/>
            <a:ext cx="75057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continued.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670575" y="11629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-Joined characters and film tables only.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0" y="1712150"/>
            <a:ext cx="6657551" cy="2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46075" y="251300"/>
            <a:ext cx="75057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load.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205175" y="787975"/>
            <a:ext cx="81576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-Completed database including character table joined with actors and film tables.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Dropped NA from character table: 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75" y="4520900"/>
            <a:ext cx="6279699" cy="3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0;p31">
            <a:extLst>
              <a:ext uri="{FF2B5EF4-FFF2-40B4-BE49-F238E27FC236}">
                <a16:creationId xmlns:a16="http://schemas.microsoft.com/office/drawing/2014/main" id="{1F299980-5E65-E147-9F4C-16970B43F4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50" y="1823302"/>
            <a:ext cx="8491499" cy="261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684725" y="414025"/>
            <a:ext cx="75057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continued.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415900" y="1056825"/>
            <a:ext cx="8491500" cy="3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-Final character table joined with film and actors/actresses tables using links.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0" y="1823302"/>
            <a:ext cx="8491499" cy="261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698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goal of this project was to extract information from 4 IMDB  datasets and then transform and format the information to meet the specifications listed. After that, we loaded the data into a ERD format to display the relationship and descriptions of each table.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conclusion.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566000" y="1775825"/>
            <a:ext cx="5576092" cy="26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0513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13" dirty="0"/>
              <a:t>More than expected</a:t>
            </a:r>
            <a:endParaRPr sz="3013" dirty="0"/>
          </a:p>
          <a:p>
            <a:pPr marL="457200" lvl="0" indent="-30513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3013" dirty="0"/>
              <a:t>Importance of the task</a:t>
            </a:r>
          </a:p>
          <a:p>
            <a:pPr marL="457200" lvl="0" indent="-30513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3013" dirty="0"/>
              <a:t>Made database from datasets</a:t>
            </a:r>
            <a:endParaRPr sz="3013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13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5201-EE24-154C-A9A1-A73091FC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961" y="2036550"/>
            <a:ext cx="1808077" cy="996581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3936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23700" y="14954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An </a:t>
            </a:r>
            <a:r>
              <a:rPr lang="en" sz="1500" b="1" dirty="0"/>
              <a:t>actor table </a:t>
            </a:r>
            <a:r>
              <a:rPr lang="en" sz="1500" dirty="0"/>
              <a:t>with unique actors and actresses' names that also contains a numerical field for age and a </a:t>
            </a:r>
            <a:r>
              <a:rPr lang="en" sz="1500" dirty="0" err="1"/>
              <a:t>boolean</a:t>
            </a:r>
            <a:r>
              <a:rPr lang="en" sz="1500" dirty="0"/>
              <a:t> field to identify if the actor or actress is currently alive, deceased, or unknown.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A </a:t>
            </a:r>
            <a:r>
              <a:rPr lang="en" sz="1500" b="1" dirty="0"/>
              <a:t>film table </a:t>
            </a:r>
            <a:r>
              <a:rPr lang="en" sz="1500" dirty="0"/>
              <a:t>that contains a character field for the original title, a numerical field for the average critic rating, a character field for the type of film and a datetime field that has the runtime of the film in HH:MM  format.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A </a:t>
            </a:r>
            <a:r>
              <a:rPr lang="en" sz="1500" b="1" dirty="0"/>
              <a:t>producer table </a:t>
            </a:r>
            <a:r>
              <a:rPr lang="en" sz="1500" dirty="0"/>
              <a:t>that contains only producer names and links to the film table.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A </a:t>
            </a:r>
            <a:r>
              <a:rPr lang="en" sz="1500" b="1" dirty="0"/>
              <a:t>characters table </a:t>
            </a:r>
            <a:r>
              <a:rPr lang="en" sz="1500" dirty="0"/>
              <a:t>with unique character names that links the actors and film tables together.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25" y="776301"/>
            <a:ext cx="7061299" cy="41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2978575" y="309950"/>
            <a:ext cx="44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ERD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#1 Extract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738575" y="1620200"/>
            <a:ext cx="7505700" cy="25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Read in “filterNames” file using a S3 bucket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Filtered using sql in Spark to display only individuals who had actor or actress in their primary profession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l="990"/>
          <a:stretch/>
        </p:blipFill>
        <p:spPr>
          <a:xfrm>
            <a:off x="1208650" y="2025850"/>
            <a:ext cx="6794576" cy="8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88" y="3448725"/>
            <a:ext cx="8286024" cy="1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#1 Transform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356375"/>
            <a:ext cx="7505700" cy="25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491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22"/>
              <a:t>Added a column labeled “Status” which determines whether the person is either dead, alive, or unknown based on the the presence of a birth and death year</a:t>
            </a:r>
            <a:endParaRPr sz="1922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5593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40"/>
              <a:t>Calculated the ages of the individuals that we can confirm are either dead or live and added it as a column</a:t>
            </a:r>
            <a:endParaRPr sz="194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50" y="1800212"/>
            <a:ext cx="7505700" cy="123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150" y="3265925"/>
            <a:ext cx="6969899" cy="1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#1 Load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819150" y="1436950"/>
            <a:ext cx="7505700" cy="30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a tempview in order to display the desired columns(Name,Age,Status)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25" y="1905150"/>
            <a:ext cx="7281799" cy="28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#2 Extract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19150" y="1504100"/>
            <a:ext cx="7505700" cy="29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in both “titles_basic” and “ratings” csv files using a S3 bucket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column were included since we would decide use them as metadata in our final result.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0" y="1930275"/>
            <a:ext cx="8138275" cy="7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2" y="2698900"/>
            <a:ext cx="8138276" cy="8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#2 Transform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423525"/>
            <a:ext cx="7505700" cy="30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new column labeled “timestampStr” that took the string variable of the runtimeminutes column and converted it from string to a float,then to a int, and back to a string to remove the decimal point and zero. We then split the timeStamp value into “timestampminute” and “timestamphour” columns using modulus and division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a new column labeled “tsstring” which took the two timestamp variables as strings and added a semicolon between them.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2443300"/>
            <a:ext cx="8239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4046325"/>
            <a:ext cx="6879293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857</Words>
  <Application>Microsoft Macintosh PowerPoint</Application>
  <PresentationFormat>On-screen Show (16:9)</PresentationFormat>
  <Paragraphs>112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Nunito</vt:lpstr>
      <vt:lpstr>Calibri</vt:lpstr>
      <vt:lpstr>Arial</vt:lpstr>
      <vt:lpstr>Shift</vt:lpstr>
      <vt:lpstr>Extract, Transform, &amp; Load. </vt:lpstr>
      <vt:lpstr>Objective</vt:lpstr>
      <vt:lpstr>Requirements</vt:lpstr>
      <vt:lpstr>PowerPoint Presentation</vt:lpstr>
      <vt:lpstr>Requirement #1 Extract</vt:lpstr>
      <vt:lpstr>Requirement #1 Transform</vt:lpstr>
      <vt:lpstr>Requirement #1 Load</vt:lpstr>
      <vt:lpstr>Requirement #2 Extract</vt:lpstr>
      <vt:lpstr>Requirement #2 Transform</vt:lpstr>
      <vt:lpstr>Requirement #2 Transform</vt:lpstr>
      <vt:lpstr>Requirement #2 Load</vt:lpstr>
      <vt:lpstr>Requirement #3 Extract.</vt:lpstr>
      <vt:lpstr>Transform.</vt:lpstr>
      <vt:lpstr>load</vt:lpstr>
      <vt:lpstr>Requirement #4 Extract. </vt:lpstr>
      <vt:lpstr>Transform.</vt:lpstr>
      <vt:lpstr>Transform continued.</vt:lpstr>
      <vt:lpstr>load.</vt:lpstr>
      <vt:lpstr>Load continued.</vt:lpstr>
      <vt:lpstr>conclusion.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Transform, &amp; Load. </dc:title>
  <cp:lastModifiedBy>Owusu-Ansah, Charles</cp:lastModifiedBy>
  <cp:revision>3</cp:revision>
  <dcterms:modified xsi:type="dcterms:W3CDTF">2021-04-08T22:51:18Z</dcterms:modified>
</cp:coreProperties>
</file>