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8" r:id="rId3"/>
    <p:sldId id="260" r:id="rId4"/>
    <p:sldId id="259" r:id="rId5"/>
    <p:sldId id="261" r:id="rId6"/>
    <p:sldId id="264" r:id="rId7"/>
    <p:sldId id="265" r:id="rId8"/>
    <p:sldId id="266" r:id="rId9"/>
    <p:sldId id="263" r:id="rId10"/>
    <p:sldId id="257" r:id="rId11"/>
    <p:sldId id="269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8C42"/>
    <a:srgbClr val="2A8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AAAF0B1-1A3D-4D7E-9A75-F35D70AD707F}" type="datetimeFigureOut">
              <a:rPr kumimoji="1" lang="ja-JP" altLang="en-US" smtClean="0"/>
              <a:t>2015/8/1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0FD9642-99AD-4A7A-B589-44534A0668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27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F0B1-1A3D-4D7E-9A75-F35D70AD707F}" type="datetimeFigureOut">
              <a:rPr kumimoji="1" lang="ja-JP" altLang="en-US" smtClean="0"/>
              <a:t>2015/8/1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9642-99AD-4A7A-B589-44534A0668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45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F0B1-1A3D-4D7E-9A75-F35D70AD707F}" type="datetimeFigureOut">
              <a:rPr kumimoji="1" lang="ja-JP" altLang="en-US" smtClean="0"/>
              <a:t>2015/8/1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9642-99AD-4A7A-B589-44534A0668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537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F0B1-1A3D-4D7E-9A75-F35D70AD707F}" type="datetimeFigureOut">
              <a:rPr kumimoji="1" lang="ja-JP" altLang="en-US" smtClean="0"/>
              <a:t>2015/8/1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9642-99AD-4A7A-B589-44534A0668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95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F0B1-1A3D-4D7E-9A75-F35D70AD707F}" type="datetimeFigureOut">
              <a:rPr kumimoji="1" lang="ja-JP" altLang="en-US" smtClean="0"/>
              <a:t>2015/8/1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9642-99AD-4A7A-B589-44534A0668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72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F0B1-1A3D-4D7E-9A75-F35D70AD707F}" type="datetimeFigureOut">
              <a:rPr kumimoji="1" lang="ja-JP" altLang="en-US" smtClean="0"/>
              <a:t>2015/8/1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9642-99AD-4A7A-B589-44534A0668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911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F0B1-1A3D-4D7E-9A75-F35D70AD707F}" type="datetimeFigureOut">
              <a:rPr kumimoji="1" lang="ja-JP" altLang="en-US" smtClean="0"/>
              <a:t>2015/8/1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9642-99AD-4A7A-B589-44534A0668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842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F0B1-1A3D-4D7E-9A75-F35D70AD707F}" type="datetimeFigureOut">
              <a:rPr kumimoji="1" lang="ja-JP" altLang="en-US" smtClean="0"/>
              <a:t>2015/8/1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9642-99AD-4A7A-B589-44534A0668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695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F0B1-1A3D-4D7E-9A75-F35D70AD707F}" type="datetimeFigureOut">
              <a:rPr kumimoji="1" lang="ja-JP" altLang="en-US" smtClean="0"/>
              <a:t>2015/8/1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9642-99AD-4A7A-B589-44534A0668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02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F0B1-1A3D-4D7E-9A75-F35D70AD707F}" type="datetimeFigureOut">
              <a:rPr kumimoji="1" lang="ja-JP" altLang="en-US" smtClean="0"/>
              <a:t>2015/8/1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9642-99AD-4A7A-B589-44534A0668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87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F0B1-1A3D-4D7E-9A75-F35D70AD707F}" type="datetimeFigureOut">
              <a:rPr kumimoji="1" lang="ja-JP" altLang="en-US" smtClean="0"/>
              <a:t>2015/8/1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9642-99AD-4A7A-B589-44534A0668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02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F0B1-1A3D-4D7E-9A75-F35D70AD707F}" type="datetimeFigureOut">
              <a:rPr kumimoji="1" lang="ja-JP" altLang="en-US" smtClean="0"/>
              <a:t>2015/8/1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9642-99AD-4A7A-B589-44534A0668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5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F0B1-1A3D-4D7E-9A75-F35D70AD707F}" type="datetimeFigureOut">
              <a:rPr kumimoji="1" lang="ja-JP" altLang="en-US" smtClean="0"/>
              <a:t>2015/8/1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9642-99AD-4A7A-B589-44534A0668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53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F0B1-1A3D-4D7E-9A75-F35D70AD707F}" type="datetimeFigureOut">
              <a:rPr kumimoji="1" lang="ja-JP" altLang="en-US" smtClean="0"/>
              <a:t>2015/8/1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9642-99AD-4A7A-B589-44534A0668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18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F0B1-1A3D-4D7E-9A75-F35D70AD707F}" type="datetimeFigureOut">
              <a:rPr kumimoji="1" lang="ja-JP" altLang="en-US" smtClean="0"/>
              <a:t>2015/8/1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9642-99AD-4A7A-B589-44534A0668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59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F0B1-1A3D-4D7E-9A75-F35D70AD707F}" type="datetimeFigureOut">
              <a:rPr kumimoji="1" lang="ja-JP" altLang="en-US" smtClean="0"/>
              <a:t>2015/8/1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9642-99AD-4A7A-B589-44534A0668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23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F0B1-1A3D-4D7E-9A75-F35D70AD707F}" type="datetimeFigureOut">
              <a:rPr kumimoji="1" lang="ja-JP" altLang="en-US" smtClean="0"/>
              <a:t>2015/8/1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9642-99AD-4A7A-B589-44534A0668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04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AAF0B1-1A3D-4D7E-9A75-F35D70AD707F}" type="datetimeFigureOut">
              <a:rPr kumimoji="1" lang="ja-JP" altLang="en-US" smtClean="0"/>
              <a:t>2015/8/1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FD9642-99AD-4A7A-B589-44534A0668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79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z="8800" spc="-150" dirty="0" smtClean="0">
                <a:latin typeface="+mn-ea"/>
                <a:ea typeface="+mn-ea"/>
              </a:rPr>
              <a:t>３ </a:t>
            </a:r>
            <a:r>
              <a:rPr kumimoji="1" lang="ja-JP" altLang="en-US" spc="-150" dirty="0" smtClean="0">
                <a:latin typeface="+mn-ea"/>
                <a:ea typeface="+mn-ea"/>
              </a:rPr>
              <a:t>時 の 出 逢 い</a:t>
            </a:r>
            <a:endParaRPr kumimoji="1" lang="ja-JP" altLang="en-US" spc="-150" dirty="0">
              <a:latin typeface="+mn-ea"/>
              <a:ea typeface="+mn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～出逢い系　おやつプロジェクト～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838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54" y="467255"/>
            <a:ext cx="6748182" cy="4781889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36378" y="0"/>
            <a:ext cx="10488254" cy="60565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sz="3200" dirty="0" smtClean="0">
                <a:solidFill>
                  <a:schemeClr val="tx1"/>
                </a:solidFill>
              </a:rPr>
              <a:t>　　　　　　</a:t>
            </a:r>
            <a:endParaRPr lang="en-US" altLang="ja-JP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3200" dirty="0" smtClean="0">
                <a:solidFill>
                  <a:schemeClr val="tx1"/>
                </a:solidFill>
              </a:rPr>
              <a:t>　　</a:t>
            </a:r>
            <a:r>
              <a:rPr lang="ja-JP" altLang="en-US" sz="3000" dirty="0" smtClean="0">
                <a:solidFill>
                  <a:schemeClr val="tx1"/>
                </a:solidFill>
              </a:rPr>
              <a:t>メンバー</a:t>
            </a:r>
            <a:r>
              <a:rPr kumimoji="1" lang="ja-JP" altLang="en-US" sz="3000" dirty="0" smtClean="0"/>
              <a:t>　</a:t>
            </a:r>
            <a:endParaRPr kumimoji="1" lang="en-US" altLang="ja-JP" sz="3000" dirty="0" smtClean="0"/>
          </a:p>
          <a:p>
            <a:pPr marL="0" indent="0">
              <a:buNone/>
            </a:pPr>
            <a:r>
              <a:rPr lang="en-US" altLang="ja-JP" sz="3000" dirty="0"/>
              <a:t> </a:t>
            </a:r>
            <a:r>
              <a:rPr lang="en-US" altLang="ja-JP" sz="3000" dirty="0" smtClean="0"/>
              <a:t>             </a:t>
            </a:r>
            <a:r>
              <a:rPr kumimoji="1" lang="ja-JP" altLang="en-US" sz="3000" dirty="0" smtClean="0"/>
              <a:t>ｐｏｎｙｏ </a:t>
            </a:r>
            <a:r>
              <a:rPr lang="ja-JP" altLang="en-US" sz="3000" dirty="0" smtClean="0"/>
              <a:t>：　デザイン</a:t>
            </a:r>
            <a:endParaRPr kumimoji="1" lang="en-US" altLang="ja-JP" sz="3000" dirty="0" smtClean="0"/>
          </a:p>
          <a:p>
            <a:pPr marL="0" indent="0">
              <a:buNone/>
            </a:pPr>
            <a:r>
              <a:rPr lang="ja-JP" altLang="en-US" sz="3000" dirty="0"/>
              <a:t>　</a:t>
            </a:r>
            <a:r>
              <a:rPr lang="ja-JP" altLang="en-US" sz="3000" dirty="0" smtClean="0"/>
              <a:t>　　　　とぅん ：　エンジニア</a:t>
            </a:r>
            <a:endParaRPr lang="en-US" altLang="ja-JP" sz="3000" dirty="0" smtClean="0"/>
          </a:p>
          <a:p>
            <a:pPr marL="0" indent="0">
              <a:buNone/>
            </a:pPr>
            <a:r>
              <a:rPr kumimoji="1" lang="ja-JP" altLang="en-US" sz="3000" dirty="0"/>
              <a:t>　</a:t>
            </a:r>
            <a:r>
              <a:rPr kumimoji="1" lang="ja-JP" altLang="en-US" sz="3000" dirty="0" smtClean="0"/>
              <a:t>　　　　えばた</a:t>
            </a:r>
            <a:r>
              <a:rPr kumimoji="1" lang="ja-JP" altLang="en-US" sz="3000" dirty="0" err="1" smtClean="0"/>
              <a:t>あや ：</a:t>
            </a:r>
            <a:r>
              <a:rPr kumimoji="1" lang="ja-JP" altLang="en-US" sz="3000" dirty="0" smtClean="0"/>
              <a:t>　エンジニア</a:t>
            </a:r>
            <a:endParaRPr kumimoji="1" lang="en-US" altLang="ja-JP" sz="3000" dirty="0" smtClean="0"/>
          </a:p>
          <a:p>
            <a:pPr marL="0" indent="0">
              <a:buNone/>
            </a:pPr>
            <a:r>
              <a:rPr lang="ja-JP" altLang="en-US" sz="3000" dirty="0"/>
              <a:t>　</a:t>
            </a:r>
            <a:r>
              <a:rPr lang="ja-JP" altLang="en-US" sz="3000" dirty="0" smtClean="0"/>
              <a:t>　　　　エノモト ：　エンジニア</a:t>
            </a:r>
            <a:endParaRPr kumimoji="1" lang="en-US" altLang="ja-JP" sz="3000" dirty="0" smtClean="0"/>
          </a:p>
          <a:p>
            <a:pPr marL="0" indent="0">
              <a:buNone/>
            </a:pPr>
            <a:r>
              <a:rPr lang="ja-JP" altLang="en-US" sz="3000" dirty="0"/>
              <a:t>　</a:t>
            </a:r>
            <a:r>
              <a:rPr lang="ja-JP" altLang="en-US" sz="3000" dirty="0" smtClean="0"/>
              <a:t>　　　　えり ：　デザイン</a:t>
            </a:r>
            <a:endParaRPr kumimoji="1" lang="en-US" altLang="ja-JP" sz="3000" dirty="0" smtClean="0"/>
          </a:p>
          <a:p>
            <a:pPr marL="0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　　　　</a:t>
            </a:r>
            <a:endParaRPr kumimoji="1" lang="en-US" altLang="ja-JP" sz="3200" dirty="0" smtClean="0"/>
          </a:p>
          <a:p>
            <a:pPr marL="0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　　　　</a:t>
            </a:r>
            <a:endParaRPr kumimoji="1" lang="en-US" altLang="ja-JP" sz="3200" dirty="0" smtClean="0"/>
          </a:p>
          <a:p>
            <a:pPr marL="0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　　　　</a:t>
            </a:r>
            <a:endParaRPr kumimoji="1" lang="ja-JP" altLang="en-US" sz="32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748" y="421068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3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96325" y="1331755"/>
            <a:ext cx="9601196" cy="1303867"/>
          </a:xfrm>
        </p:spPr>
        <p:txBody>
          <a:bodyPr/>
          <a:lstStyle/>
          <a:p>
            <a:r>
              <a:rPr kumimoji="1" lang="ja-JP" altLang="en-US" dirty="0" smtClean="0">
                <a:latin typeface="+mn-ea"/>
                <a:ea typeface="+mn-ea"/>
              </a:rPr>
              <a:t>ありがとうございました！</a:t>
            </a:r>
            <a:endParaRPr kumimoji="1" lang="ja-JP" altLang="en-US" dirty="0">
              <a:latin typeface="+mn-ea"/>
              <a:ea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068" y="2753956"/>
            <a:ext cx="2321001" cy="328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7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46673" y="645458"/>
            <a:ext cx="10218865" cy="5421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　</a:t>
            </a:r>
            <a:r>
              <a:rPr kumimoji="1" lang="ja-JP" altLang="en-US" sz="3200" dirty="0" smtClean="0"/>
              <a:t>　　　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 smtClean="0"/>
              <a:t>　　　　　　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　　　　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34977" y="1032734"/>
            <a:ext cx="75280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「今日のおやつ、何食べよう？」</a:t>
            </a:r>
            <a:endParaRPr kumimoji="1" lang="ja-JP" altLang="en-US" sz="44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97" y="4271031"/>
            <a:ext cx="9878816" cy="469224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781" y="1909751"/>
            <a:ext cx="4362001" cy="4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4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46673" y="645458"/>
            <a:ext cx="10218865" cy="5421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　</a:t>
            </a:r>
            <a:r>
              <a:rPr kumimoji="1" lang="ja-JP" altLang="en-US" sz="3200" dirty="0" smtClean="0"/>
              <a:t>　　　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 smtClean="0"/>
              <a:t>　　　　　　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　　　　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70633" y="2431229"/>
            <a:ext cx="103949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 smtClean="0"/>
              <a:t>あなたのその選択は</a:t>
            </a:r>
            <a:endParaRPr lang="en-US" altLang="ja-JP" sz="4800" dirty="0" smtClean="0"/>
          </a:p>
          <a:p>
            <a:pPr algn="ctr"/>
            <a:r>
              <a:rPr lang="ja-JP" altLang="en-US" sz="4800" b="1" dirty="0" smtClean="0"/>
              <a:t>周りの評価</a:t>
            </a:r>
            <a:r>
              <a:rPr lang="ja-JP" altLang="en-US" sz="4800" dirty="0" smtClean="0"/>
              <a:t>に左右されていませんか？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233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46673" y="645458"/>
            <a:ext cx="10218865" cy="5421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　</a:t>
            </a:r>
            <a:r>
              <a:rPr kumimoji="1" lang="ja-JP" altLang="en-US" sz="3200" dirty="0" smtClean="0"/>
              <a:t>　　　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 smtClean="0"/>
              <a:t>　　　　　　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　　　　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72464" y="2971664"/>
            <a:ext cx="75088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「人気のこのお店でいいか」</a:t>
            </a:r>
            <a:endParaRPr kumimoji="1" lang="ja-JP" altLang="en-US" sz="4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790" y="2009125"/>
            <a:ext cx="4501805" cy="4501805"/>
          </a:xfrm>
          <a:prstGeom prst="rect">
            <a:avLst/>
          </a:prstGeom>
        </p:spPr>
      </p:pic>
      <p:sp>
        <p:nvSpPr>
          <p:cNvPr id="6" name="円形吹き出し 5"/>
          <p:cNvSpPr/>
          <p:nvPr/>
        </p:nvSpPr>
        <p:spPr>
          <a:xfrm>
            <a:off x="2802830" y="1640809"/>
            <a:ext cx="1539268" cy="887237"/>
          </a:xfrm>
          <a:prstGeom prst="wedgeEllipseCallout">
            <a:avLst>
              <a:gd name="adj1" fmla="val -45139"/>
              <a:gd name="adj2" fmla="val 98875"/>
            </a:avLst>
          </a:prstGeom>
          <a:solidFill>
            <a:schemeClr val="bg1"/>
          </a:solidFill>
          <a:ln w="28575">
            <a:solidFill>
              <a:srgbClr val="1C8C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 smtClean="0">
              <a:solidFill>
                <a:srgbClr val="FFFF00"/>
              </a:solidFill>
            </a:endParaRPr>
          </a:p>
          <a:p>
            <a:pPr algn="ctr"/>
            <a:r>
              <a:rPr lang="ja-JP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★★★★★</a:t>
            </a:r>
            <a:endParaRPr kumimoji="1" lang="en-US" altLang="ja-JP" sz="2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473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46673" y="645458"/>
            <a:ext cx="10218865" cy="5421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　</a:t>
            </a:r>
            <a:r>
              <a:rPr kumimoji="1" lang="ja-JP" altLang="en-US" sz="3200" dirty="0" smtClean="0"/>
              <a:t>　　　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 smtClean="0"/>
              <a:t>　　　　　　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　　　　</a:t>
            </a:r>
            <a:endParaRPr kumimoji="1" lang="ja-JP" altLang="en-US" sz="32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493" y="248915"/>
            <a:ext cx="9232733" cy="600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1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46673" y="645458"/>
            <a:ext cx="10218865" cy="5421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　</a:t>
            </a:r>
            <a:r>
              <a:rPr kumimoji="1" lang="ja-JP" altLang="en-US" sz="3200" dirty="0" smtClean="0"/>
              <a:t>　　　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 smtClean="0"/>
              <a:t>　　　　　　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　　　　</a:t>
            </a:r>
            <a:endParaRPr kumimoji="1" lang="ja-JP" altLang="en-US" sz="32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307" y="0"/>
            <a:ext cx="3381042" cy="6858000"/>
          </a:xfrm>
          <a:prstGeom prst="rect">
            <a:avLst/>
          </a:prstGeom>
        </p:spPr>
      </p:pic>
      <p:cxnSp>
        <p:nvCxnSpPr>
          <p:cNvPr id="8" name="直線矢印コネクタ 7"/>
          <p:cNvCxnSpPr/>
          <p:nvPr/>
        </p:nvCxnSpPr>
        <p:spPr>
          <a:xfrm flipH="1">
            <a:off x="5599246" y="3899188"/>
            <a:ext cx="2056503" cy="1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>
            <a:off x="5492801" y="2775472"/>
            <a:ext cx="1608950" cy="44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7101751" y="254464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説明文</a:t>
            </a:r>
            <a:endParaRPr kumimoji="1" lang="ja-JP" altLang="en-US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655749" y="3679113"/>
            <a:ext cx="210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カテゴリー選択</a:t>
            </a:r>
            <a:endParaRPr kumimoji="1" lang="ja-JP" altLang="en-US" sz="2400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9" y="283006"/>
            <a:ext cx="2293634" cy="943368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525421" y="460792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トップページ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616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46673" y="645458"/>
            <a:ext cx="10218865" cy="5421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　</a:t>
            </a:r>
            <a:r>
              <a:rPr kumimoji="1" lang="ja-JP" altLang="en-US" sz="3200" dirty="0" smtClean="0"/>
              <a:t>　　　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 smtClean="0"/>
              <a:t>　　　　　　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　　　　</a:t>
            </a:r>
            <a:endParaRPr kumimoji="1" lang="ja-JP" altLang="en-US" sz="32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806" y="-72615"/>
            <a:ext cx="3381042" cy="68580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554474"/>
            <a:ext cx="2325164" cy="112830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898339" y="758705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ガチャ画面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384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46673" y="645458"/>
            <a:ext cx="10218865" cy="5421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　</a:t>
            </a:r>
            <a:r>
              <a:rPr kumimoji="1" lang="ja-JP" altLang="en-US" sz="3200" dirty="0" smtClean="0"/>
              <a:t>　　　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 smtClean="0"/>
              <a:t>　　　　　　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　　　　</a:t>
            </a:r>
            <a:endParaRPr kumimoji="1" lang="ja-JP" altLang="en-US" sz="32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120" y="-184667"/>
            <a:ext cx="3381042" cy="68580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50" y="620214"/>
            <a:ext cx="2447600" cy="119409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731520" y="898875"/>
            <a:ext cx="1689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レコメンド画面</a:t>
            </a:r>
            <a:endParaRPr kumimoji="1" lang="ja-JP" altLang="en-US" sz="2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650397" y="3778659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多くて安くてうまい！</a:t>
            </a:r>
            <a:endParaRPr kumimoji="1" lang="en-US" altLang="ja-JP" dirty="0" smtClean="0"/>
          </a:p>
          <a:p>
            <a:r>
              <a:rPr lang="ja-JP" altLang="en-US" dirty="0" smtClean="0"/>
              <a:t>野菜マシ油マシ無料！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732904" y="3059667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ラーメン二郎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618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46673" y="484093"/>
            <a:ext cx="10218865" cy="5421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　</a:t>
            </a:r>
            <a:r>
              <a:rPr kumimoji="1" lang="ja-JP" altLang="en-US" sz="3200" dirty="0" smtClean="0"/>
              <a:t>　　　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 smtClean="0"/>
              <a:t>　　　　　　</a:t>
            </a:r>
            <a:r>
              <a:rPr lang="ja-JP" altLang="en-US" sz="3200" dirty="0"/>
              <a:t>　</a:t>
            </a:r>
            <a:r>
              <a:rPr lang="ja-JP" altLang="en-US" sz="3200" dirty="0" smtClean="0"/>
              <a:t>　　　　</a:t>
            </a:r>
            <a:endParaRPr kumimoji="1"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7590" y="484093"/>
            <a:ext cx="1047794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ユーザーレビュー、星の数・・・・・・他人の評価に左右されず</a:t>
            </a:r>
            <a:endParaRPr kumimoji="1" lang="en-US" altLang="ja-JP" sz="2800" dirty="0" smtClean="0"/>
          </a:p>
          <a:p>
            <a:pPr algn="ctr"/>
            <a:r>
              <a:rPr lang="ja-JP" altLang="en-US" sz="2800" b="1" dirty="0" smtClean="0"/>
              <a:t>「もう、ここに行くしかないな」</a:t>
            </a:r>
            <a:r>
              <a:rPr lang="ja-JP" altLang="en-US" sz="2800" dirty="0" smtClean="0"/>
              <a:t>と</a:t>
            </a:r>
            <a:endParaRPr lang="en-US" altLang="ja-JP" sz="2800" dirty="0" smtClean="0"/>
          </a:p>
          <a:p>
            <a:pPr algn="ctr"/>
            <a:r>
              <a:rPr lang="ja-JP" altLang="en-US" sz="2800" dirty="0" smtClean="0"/>
              <a:t>半ば諦めの気持ちでユーザーを</a:t>
            </a:r>
            <a:r>
              <a:rPr kumimoji="1" lang="ja-JP" altLang="en-US" sz="2800" dirty="0" smtClean="0"/>
              <a:t>新しいお店へ導きます。</a:t>
            </a:r>
            <a:endParaRPr kumimoji="1" lang="en-US" altLang="ja-JP" sz="2800" dirty="0" smtClean="0"/>
          </a:p>
          <a:p>
            <a:pPr algn="ctr"/>
            <a:endParaRPr kumimoji="1" lang="en-US" altLang="ja-JP" sz="2800" dirty="0" smtClean="0"/>
          </a:p>
          <a:p>
            <a:pPr algn="ctr"/>
            <a:endParaRPr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“３時の出逢い”　は、</a:t>
            </a:r>
            <a:endParaRPr kumimoji="1" lang="en-US" altLang="ja-JP" sz="2800" dirty="0" smtClean="0"/>
          </a:p>
          <a:p>
            <a:pPr algn="ctr"/>
            <a:r>
              <a:rPr kumimoji="1" lang="ja-JP" altLang="en-US" sz="2800" dirty="0" smtClean="0"/>
              <a:t>あなたに</a:t>
            </a:r>
            <a:r>
              <a:rPr kumimoji="1" lang="ja-JP" altLang="en-US" sz="2800" b="1" dirty="0" smtClean="0"/>
              <a:t>素敵な３時のお相手</a:t>
            </a:r>
            <a:r>
              <a:rPr kumimoji="1" lang="ja-JP" altLang="en-US" sz="2800" dirty="0" smtClean="0"/>
              <a:t>との出会いを提供するアプリです。</a:t>
            </a:r>
            <a:endParaRPr kumimoji="1" lang="ja-JP" altLang="en-US" sz="28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787" y="1652069"/>
            <a:ext cx="4024928" cy="402492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640" y="6101759"/>
            <a:ext cx="3000375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5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239</TotalTime>
  <Words>113</Words>
  <Application>Microsoft Office PowerPoint</Application>
  <PresentationFormat>ワイド画面</PresentationFormat>
  <Paragraphs>57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ＭＳ Ｐゴシック</vt:lpstr>
      <vt:lpstr>ＭＳ Ｐ明朝</vt:lpstr>
      <vt:lpstr>Arial</vt:lpstr>
      <vt:lpstr>Garamond</vt:lpstr>
      <vt:lpstr>オーガニック</vt:lpstr>
      <vt:lpstr>３ 時 の 出 逢 い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ありがとうございました！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３時の出逢い</dc:title>
  <dc:creator>林映里</dc:creator>
  <cp:lastModifiedBy>林映里</cp:lastModifiedBy>
  <cp:revision>25</cp:revision>
  <dcterms:created xsi:type="dcterms:W3CDTF">2015-08-01T06:30:28Z</dcterms:created>
  <dcterms:modified xsi:type="dcterms:W3CDTF">2015-08-01T10:29:46Z</dcterms:modified>
</cp:coreProperties>
</file>