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57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259A2-366C-CF1F-1AD9-11FE004D4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A8099F-6663-0168-75F6-D03C32129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6D1A8D-BD83-C174-F419-247537373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BD0F8-5DDD-955E-916D-15FCB2CA1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D5DEB-3F9F-8554-3630-A7CFF414E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4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9D075-A0C7-C580-C6E1-5B2CD68D0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EA23C3-4394-F240-857D-CE3DDA7FA2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AAF0F-3C66-83D1-C8D8-ED26F8D7A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9E5C91-0F02-5612-1B1C-3D3327C5B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B1E8D-83DD-DD22-FEE2-34DDB5C0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979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301555E-281B-FEC0-B90E-2BBE474F9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25AABE-EF75-3EE6-9E1C-BC74BB3CE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5030F6-9A3C-E4F4-AAA7-C6BFE64DD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B7748D-FAB7-7AB2-DC0A-39CC5910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3A92D2-9068-2555-5694-BCCF82D36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6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C922A-6324-C8E6-C761-314DF018C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4509CE-46FD-9D56-C482-BB77012A8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07018-5BFA-9421-B728-3638EBBE2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DF4149-BBF2-0D1B-5656-458E4209B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914086-8A62-3CB6-3582-5B3FA47DC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79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71CDA-34E0-5021-7B2B-1356118CC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4E7C0C-EDBE-2F69-C9CD-F2B854B557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7C5CA8-6A9B-96C8-A0B3-1BFB67BF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0E54D-DB8F-F2CD-BB3B-926739672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1C1956-C172-CDB3-83F8-3A2F5F82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689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7AB7E-1EFB-9905-57A2-B2FB26E42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042AA1-EBAC-02C1-2CA9-C1BDD48FB0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9461D7-1903-B50C-15E1-CE878060E0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3C5A99-4E91-E053-9048-A73E13AD4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E94CD0-B4C4-DD03-6626-F115FD35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331A4E-7E5A-497D-0CC8-9AF4CEC1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92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28C10C-1260-8E3F-963D-222AD360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8EFF49-5E50-FCD7-A716-CC14EB38E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AF5A200-AAFF-A763-702F-E8BAE9A5C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0664AB-60AC-B2B4-F752-022CA187C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09156A0-D25E-43F5-67D8-8996B205C9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2D3EBBF-28E0-7DB0-D756-961A388B3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66AEAD3-F562-041D-AFE2-8AD1E93EF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F1BE39-2D3C-B83B-3E96-C254BC0C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573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964419-4561-E32C-C549-A3FDF5B2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DC26D1D-1F07-BB6B-5A67-46CEAB2C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08F0684-DADC-84F5-0E85-15D4EDABD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58DA15-373E-E9BF-B659-E0289A44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56E7EB9-86AB-7659-5C94-9BBD2F880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F639E31-BCE4-F1E2-3B79-55D4F2D74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DAD7DD-C460-256D-50A1-26D1B0797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2019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C7BC7A-1517-1CBC-B850-2B7C1D9D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BDD73-3CAE-AD0D-2086-229A7CB52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36921-07E9-A2A9-C787-320EE58D9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C64BBC-3103-C37E-1085-542EB611E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1F6BDB9-049A-9C87-4C83-DFAE273F4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64D479-FCB1-755C-EB74-A37397AA1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672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595BED-42AB-B526-2C1D-D5E43D351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BEC88B4-D095-6787-FBF5-73713233D7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7D241-4E24-C9A2-8759-C16A86D0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AED8DE-98C9-1876-546A-8E7DDE3C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A62530-4890-FE5E-43D4-EFFF5ECB2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95EAC5-F1DE-F898-1396-6282E6DA1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995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BF5880F-9FB7-BECF-FFE0-4C49B011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5D0129-0DAC-9949-A404-09F1E4E33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B11C61-4C51-55F0-04DC-1F4FF147C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25E0D-4CBD-4730-91D6-28AF913C0CA5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A61BB-F92A-AAE0-9BB0-B82C07C291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A4A014-B62B-9345-3852-BF497A4C9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DCF0A1-BE7D-44C0-9466-AACB58369D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47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F2B07-7631-3D22-6C7E-1BC2670FC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EB7EE2-7895-5E26-927B-865AD537E217}"/>
              </a:ext>
            </a:extLst>
          </p:cNvPr>
          <p:cNvSpPr txBox="1"/>
          <p:nvPr/>
        </p:nvSpPr>
        <p:spPr>
          <a:xfrm>
            <a:off x="3785912" y="403411"/>
            <a:ext cx="4620176" cy="61247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/>
              <a:t>엑셀화했을때</a:t>
            </a:r>
            <a:r>
              <a:rPr lang="ko-KR" altLang="en-US" sz="2800" b="1" dirty="0"/>
              <a:t> 날짜표시메뉴</a:t>
            </a:r>
            <a:endParaRPr lang="en-US" altLang="ko-KR" sz="2800" b="1" dirty="0"/>
          </a:p>
          <a:p>
            <a:endParaRPr lang="en-US" altLang="ko-KR" sz="2800" b="1" dirty="0"/>
          </a:p>
          <a:p>
            <a:r>
              <a:rPr lang="en-US" altLang="ko-KR" sz="2800" b="1" dirty="0"/>
              <a:t>*</a:t>
            </a:r>
            <a:r>
              <a:rPr lang="ko-KR" altLang="en-US" sz="2800" b="1" dirty="0"/>
              <a:t>년도표시</a:t>
            </a:r>
            <a:endParaRPr lang="en-US" altLang="ko-KR" sz="2800" b="1" dirty="0"/>
          </a:p>
          <a:p>
            <a:r>
              <a:rPr lang="ko-KR" altLang="en-US" sz="2800" dirty="0" err="1"/>
              <a:t>담당자별매출현황</a:t>
            </a:r>
            <a:endParaRPr lang="en-US" altLang="ko-KR" sz="2800" dirty="0"/>
          </a:p>
          <a:p>
            <a:r>
              <a:rPr lang="ko-KR" altLang="en-US" sz="2800" dirty="0"/>
              <a:t>지역별매출현황</a:t>
            </a:r>
            <a:endParaRPr lang="en-US" altLang="ko-KR" sz="2800" dirty="0"/>
          </a:p>
          <a:p>
            <a:endParaRPr lang="en-US" altLang="ko-KR" sz="2800" dirty="0"/>
          </a:p>
          <a:p>
            <a:r>
              <a:rPr lang="en-US" altLang="ko-KR" sz="2800" b="1" dirty="0"/>
              <a:t>*</a:t>
            </a:r>
            <a:r>
              <a:rPr lang="ko-KR" altLang="en-US" sz="2800" b="1" dirty="0"/>
              <a:t>종료일표시</a:t>
            </a:r>
            <a:endParaRPr lang="en-US" altLang="ko-KR" sz="2800" b="1" dirty="0"/>
          </a:p>
          <a:p>
            <a:r>
              <a:rPr lang="en-US" altLang="ko-KR" sz="2800" dirty="0"/>
              <a:t>RXFLOW</a:t>
            </a:r>
          </a:p>
          <a:p>
            <a:r>
              <a:rPr lang="ko-KR" altLang="en-US" sz="2800" dirty="0" err="1"/>
              <a:t>월별거래처별매출현황</a:t>
            </a:r>
            <a:endParaRPr lang="en-US" altLang="ko-KR" sz="2800" dirty="0"/>
          </a:p>
          <a:p>
            <a:r>
              <a:rPr lang="ko-KR" altLang="en-US" sz="2800" dirty="0"/>
              <a:t>채권리스트</a:t>
            </a:r>
            <a:endParaRPr lang="en-US" altLang="ko-KR" sz="2800" dirty="0"/>
          </a:p>
          <a:p>
            <a:r>
              <a:rPr lang="ko-KR" altLang="en-US" sz="2800" dirty="0"/>
              <a:t>안경원마진현황</a:t>
            </a:r>
            <a:endParaRPr lang="en-US" altLang="ko-KR" sz="2800" dirty="0"/>
          </a:p>
          <a:p>
            <a:r>
              <a:rPr lang="ko-KR" altLang="en-US" sz="2800" dirty="0" err="1"/>
              <a:t>기간별객단가현황</a:t>
            </a:r>
            <a:endParaRPr lang="en-US" altLang="ko-KR" sz="2800" dirty="0"/>
          </a:p>
          <a:p>
            <a:r>
              <a:rPr lang="ko-KR" altLang="en-US" sz="2800" dirty="0"/>
              <a:t>일일전체관리</a:t>
            </a:r>
            <a:endParaRPr lang="en-US" altLang="ko-KR" sz="2800" dirty="0"/>
          </a:p>
          <a:p>
            <a:r>
              <a:rPr lang="ko-KR" altLang="en-US" sz="2800" dirty="0"/>
              <a:t>입금현황</a:t>
            </a:r>
          </a:p>
        </p:txBody>
      </p:sp>
    </p:spTree>
    <p:extLst>
      <p:ext uri="{BB962C8B-B14F-4D97-AF65-F5344CB8AC3E}">
        <p14:creationId xmlns:p14="http://schemas.microsoft.com/office/powerpoint/2010/main" val="89510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9F218-DB16-0512-87A5-BC7ED4D81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950267-D3D6-5112-8BFC-27022F63B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4115" y="179294"/>
            <a:ext cx="6485511" cy="42372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A3EAE3D-1A84-639E-8D29-C84370EE3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88" y="792593"/>
            <a:ext cx="3992148" cy="263640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153DD59-3C90-666E-B1C3-6981E0D1F3A5}"/>
              </a:ext>
            </a:extLst>
          </p:cNvPr>
          <p:cNvSpPr/>
          <p:nvPr/>
        </p:nvSpPr>
        <p:spPr>
          <a:xfrm>
            <a:off x="3083859" y="2761129"/>
            <a:ext cx="1030941" cy="224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3C73787-A0C7-EC05-A279-025F57314155}"/>
              </a:ext>
            </a:extLst>
          </p:cNvPr>
          <p:cNvCxnSpPr>
            <a:stCxn id="6" idx="3"/>
          </p:cNvCxnSpPr>
          <p:nvPr/>
        </p:nvCxnSpPr>
        <p:spPr>
          <a:xfrm flipV="1">
            <a:off x="4114800" y="1057835"/>
            <a:ext cx="5907741" cy="181535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09495DA-8AFE-BA19-1B01-18A5B7C760D8}"/>
              </a:ext>
            </a:extLst>
          </p:cNvPr>
          <p:cNvSpPr txBox="1"/>
          <p:nvPr/>
        </p:nvSpPr>
        <p:spPr>
          <a:xfrm>
            <a:off x="3370729" y="5432612"/>
            <a:ext cx="6200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품목조회화면에서 상품권금액 필드는 </a:t>
            </a:r>
            <a:r>
              <a:rPr lang="ko-KR" altLang="en-US" dirty="0" err="1"/>
              <a:t>표시되고있지않아서</a:t>
            </a:r>
            <a:endParaRPr lang="en-US" altLang="ko-KR" dirty="0"/>
          </a:p>
          <a:p>
            <a:r>
              <a:rPr lang="ko-KR" altLang="en-US" dirty="0" err="1"/>
              <a:t>추가부탁드리겠습니다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6614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0974630-26F1-3170-DDCB-C4B7A882B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7790"/>
            <a:ext cx="12192000" cy="405908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7AD3F0D-6158-D2D4-01F0-28D03516DA60}"/>
              </a:ext>
            </a:extLst>
          </p:cNvPr>
          <p:cNvSpPr/>
          <p:nvPr/>
        </p:nvSpPr>
        <p:spPr>
          <a:xfrm>
            <a:off x="448235" y="1237128"/>
            <a:ext cx="2330824" cy="3137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F3C541-6BE0-B424-72F1-BFE71384C34D}"/>
              </a:ext>
            </a:extLst>
          </p:cNvPr>
          <p:cNvSpPr/>
          <p:nvPr/>
        </p:nvSpPr>
        <p:spPr>
          <a:xfrm>
            <a:off x="6203576" y="1913965"/>
            <a:ext cx="2303930" cy="30704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FA8B6B-0E5E-5709-95D0-2075D1A511B7}"/>
              </a:ext>
            </a:extLst>
          </p:cNvPr>
          <p:cNvSpPr txBox="1"/>
          <p:nvPr/>
        </p:nvSpPr>
        <p:spPr>
          <a:xfrm>
            <a:off x="1535296" y="5126880"/>
            <a:ext cx="91214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월별거래처별매출현황</a:t>
            </a:r>
            <a:r>
              <a:rPr lang="ko-KR" altLang="en-US" dirty="0"/>
              <a:t> 에서 조회기간을 위와 같이 </a:t>
            </a:r>
            <a:r>
              <a:rPr lang="en-US" altLang="ko-KR" dirty="0"/>
              <a:t>2024.12.01~2025.06.30</a:t>
            </a:r>
            <a:r>
              <a:rPr lang="ko-KR" altLang="en-US" dirty="0"/>
              <a:t>으로 </a:t>
            </a:r>
            <a:r>
              <a:rPr lang="ko-KR" altLang="en-US" dirty="0" err="1"/>
              <a:t>했을때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24</a:t>
            </a:r>
            <a:r>
              <a:rPr lang="ko-KR" altLang="en-US" dirty="0"/>
              <a:t>년</a:t>
            </a:r>
            <a:r>
              <a:rPr lang="en-US" altLang="ko-KR" dirty="0"/>
              <a:t>12</a:t>
            </a:r>
            <a:r>
              <a:rPr lang="ko-KR" altLang="en-US" dirty="0"/>
              <a:t>월 매출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잔액이 </a:t>
            </a:r>
            <a:r>
              <a:rPr lang="en-US" altLang="ko-KR" dirty="0"/>
              <a:t>25</a:t>
            </a:r>
            <a:r>
              <a:rPr lang="ko-KR" altLang="en-US" dirty="0"/>
              <a:t>년</a:t>
            </a:r>
            <a:r>
              <a:rPr lang="en-US" altLang="ko-KR" dirty="0"/>
              <a:t>6</a:t>
            </a:r>
            <a:r>
              <a:rPr lang="ko-KR" altLang="en-US" dirty="0"/>
              <a:t>월 매출</a:t>
            </a:r>
            <a:r>
              <a:rPr lang="en-US" altLang="ko-KR" dirty="0"/>
              <a:t>,</a:t>
            </a:r>
            <a:r>
              <a:rPr lang="ko-KR" altLang="en-US" dirty="0"/>
              <a:t>입금</a:t>
            </a:r>
            <a:r>
              <a:rPr lang="en-US" altLang="ko-KR" dirty="0"/>
              <a:t>,</a:t>
            </a:r>
            <a:r>
              <a:rPr lang="ko-KR" altLang="en-US" dirty="0"/>
              <a:t>잔액 보다 더 뒤에 표현되고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수정사항으로 월 단어 앞에 년도를 </a:t>
            </a:r>
            <a:r>
              <a:rPr lang="ko-KR" altLang="en-US" dirty="0" err="1"/>
              <a:t>표현해주실수있을까요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2024</a:t>
            </a:r>
            <a:r>
              <a:rPr lang="ko-KR" altLang="en-US" dirty="0"/>
              <a:t>년</a:t>
            </a:r>
            <a:r>
              <a:rPr lang="en-US" altLang="ko-KR" dirty="0"/>
              <a:t>12</a:t>
            </a:r>
            <a:r>
              <a:rPr lang="ko-KR" altLang="en-US" dirty="0"/>
              <a:t>월</a:t>
            </a:r>
            <a:r>
              <a:rPr lang="en-US" altLang="ko-KR" dirty="0"/>
              <a:t>/2024</a:t>
            </a:r>
            <a:r>
              <a:rPr lang="ko-KR" altLang="en-US" dirty="0"/>
              <a:t>년</a:t>
            </a:r>
            <a:r>
              <a:rPr lang="en-US" altLang="ko-KR" dirty="0"/>
              <a:t>12</a:t>
            </a:r>
            <a:r>
              <a:rPr lang="ko-KR" altLang="en-US" dirty="0" err="1"/>
              <a:t>월입금</a:t>
            </a:r>
            <a:r>
              <a:rPr lang="en-US" altLang="ko-KR" dirty="0"/>
              <a:t>/2024</a:t>
            </a:r>
            <a:r>
              <a:rPr lang="ko-KR" altLang="en-US" dirty="0"/>
              <a:t>년</a:t>
            </a:r>
            <a:r>
              <a:rPr lang="en-US" altLang="ko-KR" dirty="0"/>
              <a:t>12</a:t>
            </a:r>
            <a:r>
              <a:rPr lang="ko-KR" altLang="en-US" dirty="0" err="1"/>
              <a:t>월잔액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 err="1"/>
              <a:t>이런식으로</a:t>
            </a:r>
            <a:r>
              <a:rPr lang="ko-KR" altLang="en-US" dirty="0"/>
              <a:t> 표현되면 </a:t>
            </a:r>
            <a:r>
              <a:rPr lang="ko-KR" altLang="en-US" dirty="0" err="1"/>
              <a:t>될거같습니다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25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8EAD7B-542D-BDFF-FAE8-5B05A300B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19FDD8F-2561-AFE6-EEA7-D0DBB3C25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790" y="73152"/>
            <a:ext cx="5955411" cy="40582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7A8923-D328-514E-30D1-C59C5778FB31}"/>
              </a:ext>
            </a:extLst>
          </p:cNvPr>
          <p:cNvSpPr txBox="1"/>
          <p:nvPr/>
        </p:nvSpPr>
        <p:spPr>
          <a:xfrm>
            <a:off x="1185134" y="4840941"/>
            <a:ext cx="90236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현재 </a:t>
            </a:r>
            <a:r>
              <a:rPr lang="en-US" altLang="ko-KR" dirty="0"/>
              <a:t>OCL</a:t>
            </a:r>
            <a:r>
              <a:rPr lang="ko-KR" altLang="en-US" dirty="0"/>
              <a:t>내역을 삭제하려면 </a:t>
            </a:r>
            <a:r>
              <a:rPr lang="en-US" altLang="ko-KR" dirty="0"/>
              <a:t>RX</a:t>
            </a:r>
            <a:r>
              <a:rPr lang="ko-KR" altLang="en-US" dirty="0"/>
              <a:t>발주등록에서 삭제버튼을 누르면 </a:t>
            </a:r>
            <a:r>
              <a:rPr lang="ko-KR" altLang="en-US" dirty="0" err="1"/>
              <a:t>되는거같은데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삭제버튼을 누르면 조회된 전체 </a:t>
            </a:r>
            <a:r>
              <a:rPr lang="en-US" altLang="ko-KR" dirty="0"/>
              <a:t>OCL</a:t>
            </a:r>
            <a:r>
              <a:rPr lang="ko-KR" altLang="en-US" dirty="0"/>
              <a:t>을 </a:t>
            </a:r>
            <a:r>
              <a:rPr lang="ko-KR" altLang="en-US" dirty="0" err="1"/>
              <a:t>삭제하는게</a:t>
            </a:r>
            <a:r>
              <a:rPr lang="ko-KR" altLang="en-US" dirty="0"/>
              <a:t> 아니라 해당 주문건만 삭제됩니다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혹시 삭제버튼으로는 조회된 전체 </a:t>
            </a:r>
            <a:r>
              <a:rPr lang="en-US" altLang="ko-KR" dirty="0"/>
              <a:t>OCL</a:t>
            </a:r>
            <a:r>
              <a:rPr lang="ko-KR" altLang="en-US" dirty="0"/>
              <a:t>을 삭제하고</a:t>
            </a:r>
            <a:r>
              <a:rPr lang="en-US" altLang="ko-KR" dirty="0"/>
              <a:t>,</a:t>
            </a:r>
          </a:p>
          <a:p>
            <a:r>
              <a:rPr lang="ko-KR" altLang="en-US" dirty="0" err="1"/>
              <a:t>라인삭제버튼으로는</a:t>
            </a:r>
            <a:r>
              <a:rPr lang="ko-KR" altLang="en-US" dirty="0"/>
              <a:t> 클릭한 </a:t>
            </a:r>
            <a:r>
              <a:rPr lang="ko-KR" altLang="en-US" dirty="0" err="1"/>
              <a:t>주문건</a:t>
            </a:r>
            <a:r>
              <a:rPr lang="ko-KR" altLang="en-US" dirty="0"/>
              <a:t> </a:t>
            </a:r>
            <a:r>
              <a:rPr lang="ko-KR" altLang="en-US" dirty="0" err="1"/>
              <a:t>단건씩</a:t>
            </a:r>
            <a:r>
              <a:rPr lang="ko-KR" altLang="en-US" dirty="0"/>
              <a:t> 삭제하는 방식으로 </a:t>
            </a:r>
            <a:r>
              <a:rPr lang="ko-KR" altLang="en-US" dirty="0" err="1"/>
              <a:t>구현가능할까요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509AD2-D7D5-307F-B12E-92EC863ED791}"/>
              </a:ext>
            </a:extLst>
          </p:cNvPr>
          <p:cNvSpPr/>
          <p:nvPr/>
        </p:nvSpPr>
        <p:spPr>
          <a:xfrm>
            <a:off x="3255264" y="9144"/>
            <a:ext cx="274320" cy="38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4653D56-39A6-CBA6-4DEC-D9CCC994812B}"/>
              </a:ext>
            </a:extLst>
          </p:cNvPr>
          <p:cNvSpPr/>
          <p:nvPr/>
        </p:nvSpPr>
        <p:spPr>
          <a:xfrm>
            <a:off x="4450080" y="36576"/>
            <a:ext cx="359664" cy="38404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58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118</Words>
  <Application>Microsoft Office PowerPoint</Application>
  <PresentationFormat>와이드스크린</PresentationFormat>
  <Paragraphs>25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pc01</dc:creator>
  <cp:lastModifiedBy>pc01</cp:lastModifiedBy>
  <cp:revision>10</cp:revision>
  <dcterms:created xsi:type="dcterms:W3CDTF">2025-06-30T01:45:37Z</dcterms:created>
  <dcterms:modified xsi:type="dcterms:W3CDTF">2025-06-30T08:54:14Z</dcterms:modified>
</cp:coreProperties>
</file>