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65" y="-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8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3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4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31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0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53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5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08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6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58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A361-9F59-449A-AFA2-C8D853D9810B}" type="datetimeFigureOut">
              <a:rPr lang="nl-NL" smtClean="0"/>
              <a:t>20-7-2023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8ACC-C9AA-4539-8EFE-B3930BE576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802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C9EF2-695F-1DBD-5C42-E4977EA19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QGame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D7544E-98F7-23FF-EBD9-AA9EC97AA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29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8F278-117B-167F-3459-4F54358C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Theory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ijdelijke aanduiding voor inhoud 12">
                <a:extLst>
                  <a:ext uri="{FF2B5EF4-FFF2-40B4-BE49-F238E27FC236}">
                    <a16:creationId xmlns:a16="http://schemas.microsoft.com/office/drawing/2014/main" id="{9E235D74-A824-C1E0-8AEE-2DF5B49CF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nl-NL" i="1" smtClean="0">
                          <a:latin typeface="Cambria Math" panose="02040503050406030204" pitchFamily="18" charset="0"/>
                        </a:rPr>
                        <a:t>Typ hier uw vergelijking.</a:t>
                      </a:fl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" name="Tijdelijke aanduiding voor inhoud 12">
                <a:extLst>
                  <a:ext uri="{FF2B5EF4-FFF2-40B4-BE49-F238E27FC236}">
                    <a16:creationId xmlns:a16="http://schemas.microsoft.com/office/drawing/2014/main" id="{9E235D74-A824-C1E0-8AEE-2DF5B49CF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Afbeelding 14">
            <a:extLst>
              <a:ext uri="{FF2B5EF4-FFF2-40B4-BE49-F238E27FC236}">
                <a16:creationId xmlns:a16="http://schemas.microsoft.com/office/drawing/2014/main" id="{B9542813-F70E-7BC0-93E8-08B1707E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0" b="91259" l="9929" r="89716">
                        <a14:foregroundMark x1="31206" y1="55245" x2="31206" y2="55245"/>
                        <a14:foregroundMark x1="25887" y1="69580" x2="25887" y2="69580"/>
                        <a14:foregroundMark x1="22340" y1="81119" x2="22340" y2="81119"/>
                        <a14:foregroundMark x1="23759" y1="77972" x2="23759" y2="77972"/>
                        <a14:foregroundMark x1="21277" y1="77972" x2="21277" y2="77972"/>
                        <a14:foregroundMark x1="24823" y1="70979" x2="24823" y2="70979"/>
                        <a14:foregroundMark x1="18794" y1="67832" x2="18794" y2="67832"/>
                        <a14:foregroundMark x1="24468" y1="67133" x2="24468" y2="67133"/>
                        <a14:foregroundMark x1="24468" y1="66783" x2="24468" y2="66783"/>
                        <a14:foregroundMark x1="20922" y1="66084" x2="20922" y2="66084"/>
                        <a14:foregroundMark x1="26241" y1="79021" x2="26241" y2="79021"/>
                        <a14:foregroundMark x1="13121" y1="70629" x2="13121" y2="70629"/>
                        <a14:foregroundMark x1="14894" y1="69231" x2="14894" y2="69231"/>
                        <a14:foregroundMark x1="27660" y1="62937" x2="27660" y2="62937"/>
                        <a14:foregroundMark x1="28723" y1="62238" x2="28723" y2="62238"/>
                        <a14:foregroundMark x1="41844" y1="46154" x2="41844" y2="46154"/>
                        <a14:foregroundMark x1="43262" y1="44406" x2="43262" y2="44406"/>
                        <a14:foregroundMark x1="41489" y1="46154" x2="41489" y2="46154"/>
                        <a14:foregroundMark x1="43972" y1="44406" x2="43972" y2="44406"/>
                        <a14:foregroundMark x1="41844" y1="44755" x2="41844" y2="44755"/>
                        <a14:foregroundMark x1="26596" y1="67832" x2="26596" y2="67832"/>
                        <a14:foregroundMark x1="74113" y1="75524" x2="74113" y2="75524"/>
                        <a14:foregroundMark x1="80851" y1="73427" x2="80851" y2="73427"/>
                        <a14:foregroundMark x1="76596" y1="72378" x2="76596" y2="72378"/>
                        <a14:foregroundMark x1="76241" y1="78322" x2="76241" y2="78322"/>
                        <a14:foregroundMark x1="84752" y1="79371" x2="79433" y2="84615"/>
                        <a14:foregroundMark x1="85106" y1="77972" x2="76241" y2="86713"/>
                        <a14:foregroundMark x1="87234" y1="83916" x2="77660" y2="89510"/>
                        <a14:foregroundMark x1="81915" y1="73077" x2="84043" y2="73776"/>
                        <a14:foregroundMark x1="74823" y1="75874" x2="77660" y2="74476"/>
                        <a14:foregroundMark x1="74468" y1="88462" x2="74468" y2="86713"/>
                        <a14:foregroundMark x1="74823" y1="91259" x2="78723" y2="90559"/>
                        <a14:foregroundMark x1="46454" y1="13287" x2="47518" y2="17483"/>
                        <a14:foregroundMark x1="57447" y1="46503" x2="57447" y2="46503"/>
                        <a14:foregroundMark x1="55674" y1="43706" x2="60638" y2="48601"/>
                        <a14:foregroundMark x1="68440" y1="64336" x2="75177" y2="70979"/>
                        <a14:foregroundMark x1="42553" y1="12238" x2="42553" y2="12238"/>
                        <a14:foregroundMark x1="45035" y1="9441" x2="45035" y2="94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6994" y="3103468"/>
            <a:ext cx="2149026" cy="2179509"/>
          </a:xfrm>
          <a:prstGeom prst="rect">
            <a:avLst/>
          </a:prstGeom>
        </p:spPr>
      </p:pic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48281F8-DE6D-5C24-AA54-C1D9DCC7BB2C}"/>
              </a:ext>
            </a:extLst>
          </p:cNvPr>
          <p:cNvCxnSpPr/>
          <p:nvPr/>
        </p:nvCxnSpPr>
        <p:spPr>
          <a:xfrm flipV="1">
            <a:off x="4846320" y="3337560"/>
            <a:ext cx="518160" cy="91440"/>
          </a:xfrm>
          <a:prstGeom prst="straightConnector1">
            <a:avLst/>
          </a:prstGeom>
          <a:ln w="28575">
            <a:solidFill>
              <a:srgbClr val="FFFFFF">
                <a:alpha val="47843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F7E20D8E-9695-BFC6-2EB2-470E5E0CA38F}"/>
              </a:ext>
            </a:extLst>
          </p:cNvPr>
          <p:cNvCxnSpPr>
            <a:cxnSpLocks/>
          </p:cNvCxnSpPr>
          <p:nvPr/>
        </p:nvCxnSpPr>
        <p:spPr>
          <a:xfrm flipH="1" flipV="1">
            <a:off x="4809744" y="3732435"/>
            <a:ext cx="676656" cy="268859"/>
          </a:xfrm>
          <a:prstGeom prst="straightConnector1">
            <a:avLst/>
          </a:prstGeom>
          <a:ln w="28575">
            <a:solidFill>
              <a:srgbClr val="FFFFFF">
                <a:alpha val="4392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337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7</Words>
  <Application>Microsoft Office PowerPoint</Application>
  <PresentationFormat>Breedbeeld</PresentationFormat>
  <Paragraphs>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Kantoorthema</vt:lpstr>
      <vt:lpstr>QGame</vt:lpstr>
      <vt:lpstr>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QGame</dc:title>
  <dc:creator>Hasenack, A.J. (Toon)</dc:creator>
  <cp:lastModifiedBy>Hasenack, A.J. (Toon)</cp:lastModifiedBy>
  <cp:revision>1</cp:revision>
  <dcterms:created xsi:type="dcterms:W3CDTF">2023-07-20T14:37:35Z</dcterms:created>
  <dcterms:modified xsi:type="dcterms:W3CDTF">2023-07-20T14:57:16Z</dcterms:modified>
</cp:coreProperties>
</file>