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4"/>
  </p:sldMasterIdLst>
  <p:notesMasterIdLst>
    <p:notesMasterId r:id="rId19"/>
  </p:notesMasterIdLst>
  <p:handoutMasterIdLst>
    <p:handoutMasterId r:id="rId20"/>
  </p:handoutMasterIdLst>
  <p:sldIdLst>
    <p:sldId id="414" r:id="rId5"/>
    <p:sldId id="415" r:id="rId6"/>
    <p:sldId id="418" r:id="rId7"/>
    <p:sldId id="419" r:id="rId8"/>
    <p:sldId id="420" r:id="rId9"/>
    <p:sldId id="422" r:id="rId10"/>
    <p:sldId id="423" r:id="rId11"/>
    <p:sldId id="424" r:id="rId12"/>
    <p:sldId id="425" r:id="rId13"/>
    <p:sldId id="426" r:id="rId14"/>
    <p:sldId id="429" r:id="rId15"/>
    <p:sldId id="427" r:id="rId16"/>
    <p:sldId id="428" r:id="rId17"/>
    <p:sldId id="430" r:id="rId18"/>
  </p:sldIdLst>
  <p:sldSz cx="9144000" cy="6858000" type="screen4x3"/>
  <p:notesSz cx="68580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kern="1200">
        <a:solidFill>
          <a:srgbClr val="969696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000" kern="1200">
        <a:solidFill>
          <a:srgbClr val="969696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000" kern="1200">
        <a:solidFill>
          <a:srgbClr val="969696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000" kern="1200">
        <a:solidFill>
          <a:srgbClr val="969696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000" kern="1200">
        <a:solidFill>
          <a:srgbClr val="969696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rgbClr val="969696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rgbClr val="969696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rgbClr val="969696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rgbClr val="969696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6192"/>
    <a:srgbClr val="060606"/>
    <a:srgbClr val="EF9637"/>
    <a:srgbClr val="9B1D40"/>
    <a:srgbClr val="A01414"/>
    <a:srgbClr val="000066"/>
    <a:srgbClr val="333399"/>
    <a:srgbClr val="4E2683"/>
    <a:srgbClr val="CC6600"/>
    <a:srgbClr val="006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6" autoAdjust="0"/>
    <p:restoredTop sz="99651" autoAdjust="0"/>
  </p:normalViewPr>
  <p:slideViewPr>
    <p:cSldViewPr snapToGrid="0">
      <p:cViewPr>
        <p:scale>
          <a:sx n="75" d="100"/>
          <a:sy n="75" d="100"/>
        </p:scale>
        <p:origin x="-1128" y="-90"/>
      </p:cViewPr>
      <p:guideLst>
        <p:guide orient="horz" pos="1060"/>
        <p:guide orient="horz" pos="704"/>
        <p:guide pos="21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9" d="100"/>
        <a:sy n="219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-3624" y="-102"/>
      </p:cViewPr>
      <p:guideLst>
        <p:guide orient="horz" pos="292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8F9AE-3317-4607-A75D-1E7F51D93394}" type="datetimeFigureOut">
              <a:rPr lang="en-IE" smtClean="0"/>
              <a:pPr/>
              <a:t>17/05/2013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E347C-6E40-4FC7-9C32-9C155255603E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1495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solidFill>
                  <a:schemeClr val="tx1"/>
                </a:solidFill>
              </a:defRPr>
            </a:lvl1pPr>
          </a:lstStyle>
          <a:p>
            <a:fld id="{716F524F-FB07-4AA7-88EB-E233C4A3413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489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F524F-FB07-4AA7-88EB-E233C4A3413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37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F524F-FB07-4AA7-88EB-E233C4A3413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37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F524F-FB07-4AA7-88EB-E233C4A3413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3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F524F-FB07-4AA7-88EB-E233C4A3413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37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F524F-FB07-4AA7-88EB-E233C4A3413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37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F524F-FB07-4AA7-88EB-E233C4A341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37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F524F-FB07-4AA7-88EB-E233C4A341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37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F524F-FB07-4AA7-88EB-E233C4A3413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37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F524F-FB07-4AA7-88EB-E233C4A3413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37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F524F-FB07-4AA7-88EB-E233C4A3413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37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F524F-FB07-4AA7-88EB-E233C4A3413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3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0000" y="792000"/>
            <a:ext cx="7467600" cy="974725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b="0" baseline="0">
                <a:solidFill>
                  <a:srgbClr val="496192"/>
                </a:solidFill>
                <a:latin typeface="Calibri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60000" y="1781175"/>
            <a:ext cx="6400800" cy="904875"/>
          </a:xfrm>
        </p:spPr>
        <p:txBody>
          <a:bodyPr/>
          <a:lstStyle>
            <a:lvl1pPr marL="0" indent="0">
              <a:buFontTx/>
              <a:buNone/>
              <a:defRPr sz="3200">
                <a:solidFill>
                  <a:srgbClr val="496192"/>
                </a:solidFill>
                <a:latin typeface="Calibri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2943862"/>
            <a:ext cx="9144000" cy="3924297"/>
          </a:xfrm>
          <a:prstGeom prst="rect">
            <a:avLst/>
          </a:prstGeom>
          <a:solidFill>
            <a:srgbClr val="4961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9022" y="5027391"/>
            <a:ext cx="3594903" cy="6628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3924303"/>
            <a:ext cx="9144000" cy="29337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4000" y="4860000"/>
            <a:ext cx="7467600" cy="609600"/>
          </a:xfrm>
        </p:spPr>
        <p:txBody>
          <a:bodyPr>
            <a:normAutofit/>
          </a:bodyPr>
          <a:lstStyle>
            <a:lvl1pPr>
              <a:defRPr sz="3200" b="0">
                <a:solidFill>
                  <a:srgbClr val="496192"/>
                </a:solidFill>
                <a:latin typeface="Calibri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24000" y="5486400"/>
            <a:ext cx="6400800" cy="4572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496192"/>
                </a:solidFill>
                <a:latin typeface="Calibri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0"/>
            <a:ext cx="9144001" cy="3924303"/>
          </a:xfrm>
          <a:prstGeom prst="rect">
            <a:avLst/>
          </a:prstGeom>
          <a:solidFill>
            <a:srgbClr val="4961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9022" y="1017366"/>
            <a:ext cx="3594903" cy="6628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00" y="1141200"/>
            <a:ext cx="8553300" cy="4862292"/>
          </a:xfrm>
        </p:spPr>
        <p:txBody>
          <a:bodyPr/>
          <a:lstStyle>
            <a:lvl1pPr marL="342900" indent="-342900">
              <a:spcBef>
                <a:spcPts val="1200"/>
              </a:spcBef>
              <a:buClr>
                <a:srgbClr val="496192"/>
              </a:buClr>
              <a:buSzPct val="120000"/>
              <a:buFont typeface="Arial" pitchFamily="34" charset="0"/>
              <a:buChar char="•"/>
              <a:defRPr>
                <a:solidFill>
                  <a:srgbClr val="496192"/>
                </a:solidFill>
                <a:latin typeface="Calibri" pitchFamily="34" charset="0"/>
                <a:ea typeface="Verdana" pitchFamily="34" charset="0"/>
                <a:cs typeface="Verdana" pitchFamily="34" charset="0"/>
              </a:defRPr>
            </a:lvl1pPr>
            <a:lvl2pPr marL="690563" indent="-233363">
              <a:buClr>
                <a:schemeClr val="tx2"/>
              </a:buClr>
              <a:buFont typeface="Arial" pitchFamily="34" charset="0"/>
              <a:buChar char="•"/>
              <a:defRPr>
                <a:solidFill>
                  <a:srgbClr val="496192"/>
                </a:solidFill>
                <a:latin typeface="Calibri" pitchFamily="34" charset="0"/>
                <a:ea typeface="Verdana" pitchFamily="34" charset="0"/>
                <a:cs typeface="Verdana" pitchFamily="34" charset="0"/>
              </a:defRPr>
            </a:lvl2pPr>
            <a:lvl3pPr marL="1089025" indent="-174625">
              <a:buClr>
                <a:schemeClr val="tx2"/>
              </a:buClr>
              <a:buSzPct val="90000"/>
              <a:buFont typeface="Arial" pitchFamily="34" charset="0"/>
              <a:buChar char="•"/>
              <a:defRPr>
                <a:solidFill>
                  <a:srgbClr val="496192"/>
                </a:solidFill>
                <a:latin typeface="Calibri" pitchFamily="34" charset="0"/>
                <a:ea typeface="Verdana" pitchFamily="34" charset="0"/>
                <a:cs typeface="Verdana" pitchFamily="34" charset="0"/>
              </a:defRPr>
            </a:lvl3pPr>
            <a:lvl4pPr marL="1657350" indent="-285750">
              <a:buClr>
                <a:schemeClr val="tx2"/>
              </a:buClr>
              <a:buFont typeface="Arial" pitchFamily="34" charset="0"/>
              <a:buChar char="•"/>
              <a:defRPr>
                <a:solidFill>
                  <a:srgbClr val="496192"/>
                </a:solidFill>
                <a:latin typeface="Calibri" pitchFamily="34" charset="0"/>
                <a:ea typeface="Verdana" pitchFamily="34" charset="0"/>
                <a:cs typeface="Verdan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85000"/>
              <a:defRPr>
                <a:solidFill>
                  <a:srgbClr val="496192"/>
                </a:solidFill>
                <a:latin typeface="Calibri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4000" y="273600"/>
            <a:ext cx="7920000" cy="720000"/>
          </a:xfrm>
        </p:spPr>
        <p:txBody>
          <a:bodyPr anchor="ctr">
            <a:normAutofit/>
          </a:bodyPr>
          <a:lstStyle>
            <a:lvl1pPr>
              <a:defRPr sz="4400" b="0">
                <a:latin typeface="Calibri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000" y="1134000"/>
            <a:ext cx="4171800" cy="4816335"/>
          </a:xfrm>
        </p:spPr>
        <p:txBody>
          <a:bodyPr/>
          <a:lstStyle>
            <a:lvl1pPr marL="233363" indent="-233363">
              <a:buClr>
                <a:schemeClr val="tx2"/>
              </a:buClr>
              <a:defRPr sz="2000">
                <a:solidFill>
                  <a:srgbClr val="496192"/>
                </a:solidFill>
              </a:defRPr>
            </a:lvl1pPr>
            <a:lvl2pPr marL="631825" indent="-174625">
              <a:buClr>
                <a:schemeClr val="tx2"/>
              </a:buClr>
              <a:defRPr sz="1800">
                <a:solidFill>
                  <a:srgbClr val="496192"/>
                </a:solidFill>
              </a:defRPr>
            </a:lvl2pPr>
            <a:lvl3pPr marL="1089025" indent="-174625">
              <a:buClr>
                <a:schemeClr val="tx2"/>
              </a:buClr>
              <a:defRPr sz="1600">
                <a:solidFill>
                  <a:srgbClr val="49619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134000"/>
            <a:ext cx="4181474" cy="4816335"/>
          </a:xfrm>
        </p:spPr>
        <p:txBody>
          <a:bodyPr/>
          <a:lstStyle>
            <a:lvl1pPr marL="282575" indent="-282575">
              <a:buClr>
                <a:schemeClr val="tx2"/>
              </a:buClr>
              <a:defRPr sz="2000">
                <a:solidFill>
                  <a:srgbClr val="496192"/>
                </a:solidFill>
              </a:defRPr>
            </a:lvl1pPr>
            <a:lvl2pPr marL="631825" indent="-174625">
              <a:buClr>
                <a:schemeClr val="tx2"/>
              </a:buClr>
              <a:defRPr sz="1800">
                <a:solidFill>
                  <a:srgbClr val="496192"/>
                </a:solidFill>
              </a:defRPr>
            </a:lvl2pPr>
            <a:lvl3pPr marL="1089025" indent="-174625">
              <a:buClr>
                <a:schemeClr val="tx2"/>
              </a:buClr>
              <a:defRPr sz="1600">
                <a:solidFill>
                  <a:srgbClr val="49619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4000" y="274673"/>
            <a:ext cx="7920000" cy="720000"/>
          </a:xfrm>
        </p:spPr>
        <p:txBody>
          <a:bodyPr anchor="ctr">
            <a:noAutofit/>
          </a:bodyPr>
          <a:lstStyle>
            <a:lvl1pPr>
              <a:defRPr sz="4400" b="0">
                <a:latin typeface="Calibri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00" y="1134000"/>
            <a:ext cx="4209900" cy="576320"/>
          </a:xfrm>
        </p:spPr>
        <p:txBody>
          <a:bodyPr anchor="b"/>
          <a:lstStyle>
            <a:lvl1pPr marL="0" indent="0">
              <a:buClr>
                <a:schemeClr val="tx1"/>
              </a:buClr>
              <a:buNone/>
              <a:defRPr sz="1800" b="1">
                <a:solidFill>
                  <a:srgbClr val="49619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00" y="1817453"/>
            <a:ext cx="4209900" cy="4178323"/>
          </a:xfrm>
        </p:spPr>
        <p:txBody>
          <a:bodyPr/>
          <a:lstStyle>
            <a:lvl1pPr marL="233363" indent="-233363">
              <a:buClr>
                <a:schemeClr val="tx2"/>
              </a:buClr>
              <a:defRPr sz="1800">
                <a:solidFill>
                  <a:srgbClr val="496192"/>
                </a:solidFill>
              </a:defRPr>
            </a:lvl1pPr>
            <a:lvl2pPr marL="631825" indent="-174625">
              <a:buClr>
                <a:schemeClr val="tx2"/>
              </a:buClr>
              <a:defRPr sz="1600">
                <a:solidFill>
                  <a:srgbClr val="496192"/>
                </a:solidFill>
              </a:defRPr>
            </a:lvl2pPr>
            <a:lvl3pPr marL="1030288" indent="-115888">
              <a:buClr>
                <a:schemeClr val="tx2"/>
              </a:buClr>
              <a:defRPr sz="1400">
                <a:solidFill>
                  <a:srgbClr val="496192"/>
                </a:solidFill>
              </a:defRPr>
            </a:lvl3pPr>
            <a:lvl4pPr marL="1543050" indent="-1714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200">
                <a:solidFill>
                  <a:srgbClr val="496192"/>
                </a:solidFill>
              </a:defRPr>
            </a:lvl4pPr>
            <a:lvl5pPr marL="1944688" indent="-115888">
              <a:defRPr sz="1100">
                <a:solidFill>
                  <a:schemeClr val="tx2"/>
                </a:solidFill>
              </a:defRPr>
            </a:lvl5pPr>
            <a:lvl6pPr>
              <a:buNone/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648" y="1134000"/>
            <a:ext cx="4261104" cy="576320"/>
          </a:xfrm>
        </p:spPr>
        <p:txBody>
          <a:bodyPr anchor="b"/>
          <a:lstStyle>
            <a:lvl1pPr marL="0" indent="0">
              <a:buClr>
                <a:schemeClr val="tx1"/>
              </a:buClr>
              <a:buNone/>
              <a:defRPr sz="1800" b="1">
                <a:solidFill>
                  <a:srgbClr val="49619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3999" y="273600"/>
            <a:ext cx="7920000" cy="720000"/>
          </a:xfrm>
        </p:spPr>
        <p:txBody>
          <a:bodyPr anchor="ctr"/>
          <a:lstStyle>
            <a:lvl1pPr>
              <a:defRPr b="0">
                <a:latin typeface="Calibri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0"/>
          </p:nvPr>
        </p:nvSpPr>
        <p:spPr>
          <a:xfrm>
            <a:off x="4648349" y="1826978"/>
            <a:ext cx="4257525" cy="4178323"/>
          </a:xfrm>
        </p:spPr>
        <p:txBody>
          <a:bodyPr/>
          <a:lstStyle>
            <a:lvl1pPr marL="233363" indent="-233363">
              <a:buClr>
                <a:schemeClr val="tx2"/>
              </a:buClr>
              <a:defRPr sz="1800">
                <a:solidFill>
                  <a:srgbClr val="496192"/>
                </a:solidFill>
              </a:defRPr>
            </a:lvl1pPr>
            <a:lvl2pPr marL="631825" indent="-174625">
              <a:buClr>
                <a:schemeClr val="tx2"/>
              </a:buClr>
              <a:defRPr sz="1600">
                <a:solidFill>
                  <a:srgbClr val="496192"/>
                </a:solidFill>
              </a:defRPr>
            </a:lvl2pPr>
            <a:lvl3pPr marL="1030288" indent="-115888">
              <a:buClr>
                <a:schemeClr val="tx2"/>
              </a:buClr>
              <a:defRPr sz="1400">
                <a:solidFill>
                  <a:srgbClr val="496192"/>
                </a:solidFill>
              </a:defRPr>
            </a:lvl3pPr>
            <a:lvl4pPr marL="1543050" indent="-1714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200">
                <a:solidFill>
                  <a:srgbClr val="496192"/>
                </a:solidFill>
              </a:defRPr>
            </a:lvl4pPr>
            <a:lvl5pPr marL="1944688" indent="-115888">
              <a:defRPr sz="1100">
                <a:solidFill>
                  <a:schemeClr val="tx2"/>
                </a:solidFill>
              </a:defRPr>
            </a:lvl5pPr>
            <a:lvl6pPr>
              <a:buNone/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4000" y="274678"/>
            <a:ext cx="7920000" cy="720000"/>
          </a:xfrm>
        </p:spPr>
        <p:txBody>
          <a:bodyPr anchor="ctr"/>
          <a:lstStyle>
            <a:lvl1pPr>
              <a:defRPr b="0">
                <a:latin typeface="Calibri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43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2" y="6353560"/>
            <a:ext cx="9143999" cy="514609"/>
          </a:xfrm>
          <a:prstGeom prst="rect">
            <a:avLst/>
          </a:prstGeom>
          <a:solidFill>
            <a:srgbClr val="4961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3052" y="285751"/>
            <a:ext cx="8029575" cy="1146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894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4002" y="1679577"/>
            <a:ext cx="8524725" cy="465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03021" y="819807"/>
            <a:ext cx="520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03022" y="6446261"/>
            <a:ext cx="66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0CF07D0-9A18-4A7A-BDB6-DEF1E21E5822}" type="slidenum">
              <a:rPr lang="en-US" sz="1400" smtClean="0">
                <a:solidFill>
                  <a:schemeClr val="bg1"/>
                </a:solidFill>
                <a:latin typeface="Calibri"/>
                <a:cs typeface="Calibri"/>
              </a:rPr>
              <a:pPr algn="r"/>
              <a:t>‹#›</a:t>
            </a:fld>
            <a:endParaRPr lang="en-US" sz="1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426" y="6448191"/>
            <a:ext cx="1513822" cy="27914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4119" y="6427113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rgbClr val="FFFFFF"/>
                </a:solidFill>
                <a:latin typeface="Calibri"/>
                <a:cs typeface="Calibri"/>
              </a:rPr>
              <a:t>© Copyright 2013 Openet – Company Confidential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rgbClr val="FFFFFF"/>
                </a:solidFill>
                <a:latin typeface="Calibri"/>
                <a:cs typeface="Calibri"/>
              </a:rPr>
              <a:t>For Use Under Non-Disclosure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8" r:id="rId2"/>
    <p:sldLayoutId id="2147483703" r:id="rId3"/>
    <p:sldLayoutId id="2147483705" r:id="rId4"/>
    <p:sldLayoutId id="2147483706" r:id="rId5"/>
    <p:sldLayoutId id="2147483707" r:id="rId6"/>
    <p:sldLayoutId id="2147483734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4400" b="0">
          <a:solidFill>
            <a:srgbClr val="496192"/>
          </a:solidFill>
          <a:latin typeface="Calibri" pitchFamily="34" charset="0"/>
          <a:ea typeface="Verdana" pitchFamily="34" charset="0"/>
          <a:cs typeface="Verdana" pitchFamily="34" charset="0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10000"/>
        </a:spcAft>
        <a:buClr>
          <a:srgbClr val="496192"/>
        </a:buClr>
        <a:buSzPct val="120000"/>
        <a:buFont typeface="Arial" pitchFamily="34" charset="0"/>
        <a:buChar char="•"/>
        <a:defRPr sz="2000" spc="0">
          <a:solidFill>
            <a:srgbClr val="496192"/>
          </a:solidFill>
          <a:latin typeface="Calibri" pitchFamily="34" charset="0"/>
          <a:ea typeface="Verdana" pitchFamily="34" charset="0"/>
          <a:cs typeface="Verdana" pitchFamily="34" charset="0"/>
        </a:defRPr>
      </a:lvl1pPr>
      <a:lvl2pPr marL="690563" indent="-233363" algn="l" rtl="0" eaLnBrk="1" fontAlgn="base" hangingPunct="1">
        <a:spcBef>
          <a:spcPct val="20000"/>
        </a:spcBef>
        <a:spcAft>
          <a:spcPct val="10000"/>
        </a:spcAft>
        <a:buClr>
          <a:schemeClr val="accent1"/>
        </a:buClr>
        <a:buSzPct val="100000"/>
        <a:buFont typeface="Arial" pitchFamily="34" charset="0"/>
        <a:buChar char="•"/>
        <a:defRPr sz="1800">
          <a:solidFill>
            <a:srgbClr val="496192"/>
          </a:solidFill>
          <a:latin typeface="Calibri" pitchFamily="34" charset="0"/>
          <a:ea typeface="Verdana" pitchFamily="34" charset="0"/>
          <a:cs typeface="Verdana" pitchFamily="34" charset="0"/>
        </a:defRPr>
      </a:lvl2pPr>
      <a:lvl3pPr marL="1089025" indent="-174625" algn="l" rtl="0" eaLnBrk="1" fontAlgn="base" hangingPunct="1">
        <a:spcBef>
          <a:spcPct val="20000"/>
        </a:spcBef>
        <a:spcAft>
          <a:spcPct val="10000"/>
        </a:spcAft>
        <a:buClr>
          <a:schemeClr val="tx2"/>
        </a:buClr>
        <a:buSzPct val="90000"/>
        <a:buFont typeface="Arial" pitchFamily="34" charset="0"/>
        <a:buChar char="•"/>
        <a:defRPr sz="1600">
          <a:solidFill>
            <a:srgbClr val="496192"/>
          </a:solidFill>
          <a:latin typeface="Calibri" pitchFamily="34" charset="0"/>
          <a:ea typeface="Verdana" pitchFamily="34" charset="0"/>
          <a:cs typeface="Verdana" pitchFamily="34" charset="0"/>
        </a:defRPr>
      </a:lvl3pPr>
      <a:lvl4pPr marL="1657350" indent="-285750" algn="l" rtl="0" eaLnBrk="1" fontAlgn="base" hangingPunct="1">
        <a:spcBef>
          <a:spcPct val="20000"/>
        </a:spcBef>
        <a:spcAft>
          <a:spcPct val="10000"/>
        </a:spcAft>
        <a:buClr>
          <a:schemeClr val="tx2"/>
        </a:buClr>
        <a:buSzPct val="80000"/>
        <a:buFont typeface="Arial" pitchFamily="34" charset="0"/>
        <a:buChar char="•"/>
        <a:defRPr sz="1400">
          <a:solidFill>
            <a:srgbClr val="496192"/>
          </a:solidFill>
          <a:latin typeface="Calibri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10000"/>
        </a:spcAft>
        <a:buClr>
          <a:srgbClr val="969696"/>
        </a:buClr>
        <a:buSzPct val="80000"/>
        <a:buFont typeface="Arial" pitchFamily="34" charset="0"/>
        <a:buChar char="•"/>
        <a:defRPr sz="1200">
          <a:solidFill>
            <a:schemeClr val="tx1">
              <a:lumMod val="65000"/>
              <a:lumOff val="35000"/>
            </a:schemeClr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10000"/>
        </a:spcAft>
        <a:buClr>
          <a:srgbClr val="969696"/>
        </a:buClr>
        <a:buFont typeface="Wingdings" pitchFamily="2" charset="2"/>
        <a:buChar char="§"/>
        <a:defRPr sz="1400">
          <a:solidFill>
            <a:srgbClr val="6D6F7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10000"/>
        </a:spcAft>
        <a:buClr>
          <a:srgbClr val="969696"/>
        </a:buClr>
        <a:buFont typeface="Wingdings" pitchFamily="2" charset="2"/>
        <a:buChar char="§"/>
        <a:defRPr sz="1400">
          <a:solidFill>
            <a:srgbClr val="6D6F7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10000"/>
        </a:spcAft>
        <a:buClr>
          <a:srgbClr val="969696"/>
        </a:buClr>
        <a:buFont typeface="Wingdings" pitchFamily="2" charset="2"/>
        <a:buChar char="§"/>
        <a:defRPr sz="1400">
          <a:solidFill>
            <a:srgbClr val="6D6F7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10000"/>
        </a:spcAft>
        <a:buClr>
          <a:srgbClr val="969696"/>
        </a:buClr>
        <a:buFont typeface="Wingdings" pitchFamily="2" charset="2"/>
        <a:buChar char="§"/>
        <a:defRPr sz="1400">
          <a:solidFill>
            <a:srgbClr val="6D6F7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490500"/>
            <a:ext cx="9144000" cy="974725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 smtClean="0"/>
              <a:t/>
            </a:r>
            <a:br>
              <a:rPr lang="en-IE" dirty="0" smtClean="0"/>
            </a:br>
            <a:r>
              <a:rPr lang="en-IE" dirty="0"/>
              <a:t>Environment </a:t>
            </a:r>
            <a:r>
              <a:rPr lang="en-IE" dirty="0" smtClean="0"/>
              <a:t>Engineering: </a:t>
            </a:r>
            <a:br>
              <a:rPr lang="en-IE" dirty="0" smtClean="0"/>
            </a:br>
            <a:r>
              <a:rPr lang="en-IE" dirty="0" smtClean="0"/>
              <a:t>Configuration </a:t>
            </a:r>
            <a:br>
              <a:rPr lang="en-IE" dirty="0" smtClean="0"/>
            </a:br>
            <a:r>
              <a:rPr lang="en-IE" dirty="0" smtClean="0"/>
              <a:t>Management &amp; Audit System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16918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2"/>
          <p:cNvSpPr>
            <a:spLocks noChangeArrowheads="1"/>
          </p:cNvSpPr>
          <p:nvPr/>
        </p:nvSpPr>
        <p:spPr bwMode="auto">
          <a:xfrm>
            <a:off x="381000" y="2590800"/>
            <a:ext cx="8483600" cy="2984500"/>
          </a:xfrm>
          <a:prstGeom prst="foldedCorner">
            <a:avLst>
              <a:gd name="adj" fmla="val 4809"/>
            </a:avLst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137160" tIns="91440" rIns="13716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E" dirty="0" smtClean="0"/>
          </a:p>
          <a:p>
            <a:pPr lvl="1"/>
            <a:r>
              <a:rPr lang="en-IE" dirty="0" smtClean="0"/>
              <a:t>The Audit Report will find changes made to the system and log them by date.</a:t>
            </a:r>
          </a:p>
          <a:p>
            <a:pPr lvl="1"/>
            <a:r>
              <a:rPr lang="en-IE" dirty="0" smtClean="0"/>
              <a:t>Click on the Date to find changes made on each server. </a:t>
            </a:r>
          </a:p>
          <a:p>
            <a:pPr marL="457200" lvl="1" indent="0">
              <a:buNone/>
            </a:pPr>
            <a:r>
              <a:rPr lang="en-IE" dirty="0" smtClean="0"/>
              <a:t> </a:t>
            </a:r>
          </a:p>
          <a:p>
            <a:pPr lvl="1"/>
            <a:endParaRPr lang="en-IE" dirty="0" smtClean="0"/>
          </a:p>
          <a:p>
            <a:pPr lvl="1"/>
            <a:endParaRPr lang="en-I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4000" y="273600"/>
            <a:ext cx="8540600" cy="691600"/>
          </a:xfrm>
        </p:spPr>
        <p:txBody>
          <a:bodyPr>
            <a:normAutofit/>
          </a:bodyPr>
          <a:lstStyle/>
          <a:p>
            <a:r>
              <a:rPr lang="en-IE" sz="3600" dirty="0"/>
              <a:t>Audit Report: </a:t>
            </a:r>
            <a:r>
              <a:rPr lang="en-IE" sz="3600" dirty="0" smtClean="0"/>
              <a:t>Configuration Changes Made</a:t>
            </a:r>
            <a:endParaRPr lang="en-IE" sz="3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08275"/>
            <a:ext cx="37338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2708275"/>
            <a:ext cx="41624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0134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2"/>
          <p:cNvSpPr>
            <a:spLocks noChangeArrowheads="1"/>
          </p:cNvSpPr>
          <p:nvPr/>
        </p:nvSpPr>
        <p:spPr bwMode="auto">
          <a:xfrm>
            <a:off x="381000" y="1892300"/>
            <a:ext cx="8483600" cy="4330700"/>
          </a:xfrm>
          <a:prstGeom prst="foldedCorner">
            <a:avLst>
              <a:gd name="adj" fmla="val 4809"/>
            </a:avLst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137160" tIns="91440" rIns="13716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E" dirty="0" smtClean="0"/>
              <a:t>There will be a log made of all changes to the syste</a:t>
            </a:r>
            <a:r>
              <a:rPr lang="en-IE" dirty="0"/>
              <a:t>m</a:t>
            </a:r>
            <a:endParaRPr lang="en-IE" dirty="0" smtClean="0"/>
          </a:p>
          <a:p>
            <a:pPr marL="457200" lvl="1" indent="0">
              <a:buNone/>
            </a:pPr>
            <a:r>
              <a:rPr lang="en-IE" dirty="0" smtClean="0"/>
              <a:t> </a:t>
            </a:r>
          </a:p>
          <a:p>
            <a:pPr lvl="1"/>
            <a:endParaRPr lang="en-IE" dirty="0" smtClean="0"/>
          </a:p>
          <a:p>
            <a:pPr lvl="1"/>
            <a:endParaRPr lang="en-I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4000" y="273600"/>
            <a:ext cx="8540600" cy="691600"/>
          </a:xfrm>
        </p:spPr>
        <p:txBody>
          <a:bodyPr>
            <a:normAutofit/>
          </a:bodyPr>
          <a:lstStyle/>
          <a:p>
            <a:r>
              <a:rPr lang="en-IE" sz="3600" dirty="0"/>
              <a:t>Audit Report: </a:t>
            </a:r>
            <a:r>
              <a:rPr lang="en-IE" sz="3600" dirty="0" smtClean="0"/>
              <a:t>Configuration change Log</a:t>
            </a:r>
            <a:endParaRPr lang="en-IE" sz="36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2033587"/>
            <a:ext cx="28575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3935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b="1" dirty="0" smtClean="0"/>
              <a:t>Configuration to be added to next Version of the </a:t>
            </a:r>
            <a:r>
              <a:rPr lang="en-IE" b="1" dirty="0"/>
              <a:t>Configuration </a:t>
            </a:r>
            <a:r>
              <a:rPr lang="en-IE" b="1" dirty="0" smtClean="0"/>
              <a:t>Management </a:t>
            </a:r>
            <a:r>
              <a:rPr lang="en-IE" b="1" dirty="0"/>
              <a:t>&amp; Audit System</a:t>
            </a:r>
          </a:p>
        </p:txBody>
      </p:sp>
    </p:spTree>
    <p:extLst>
      <p:ext uri="{BB962C8B-B14F-4D97-AF65-F5344CB8AC3E}">
        <p14:creationId xmlns:p14="http://schemas.microsoft.com/office/powerpoint/2010/main" val="2677735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E" dirty="0" smtClean="0"/>
          </a:p>
          <a:p>
            <a:pPr lvl="1"/>
            <a:r>
              <a:rPr lang="en-IE" dirty="0" smtClean="0"/>
              <a:t>All new configuration can be added quite easily now that the framework for the system is a available and working.  </a:t>
            </a:r>
          </a:p>
          <a:p>
            <a:pPr lvl="1"/>
            <a:r>
              <a:rPr lang="en-IE" dirty="0" smtClean="0"/>
              <a:t>The following items will be added to the next version/iteration </a:t>
            </a:r>
            <a:endParaRPr lang="en-IE" dirty="0"/>
          </a:p>
          <a:p>
            <a:pPr lvl="1"/>
            <a:endParaRPr lang="en-IE" b="1" u="sng" dirty="0" smtClean="0"/>
          </a:p>
          <a:p>
            <a:pPr lvl="1"/>
            <a:endParaRPr lang="en-IE" b="1" u="sng" dirty="0" smtClean="0"/>
          </a:p>
          <a:p>
            <a:pPr lvl="1"/>
            <a:r>
              <a:rPr lang="en-IE" b="1" u="sng" dirty="0" err="1" smtClean="0"/>
              <a:t>Fusionworks</a:t>
            </a:r>
            <a:r>
              <a:rPr lang="en-IE" b="1" u="sng" dirty="0" smtClean="0"/>
              <a:t> </a:t>
            </a:r>
            <a:r>
              <a:rPr lang="en-IE" b="1" u="sng" dirty="0"/>
              <a:t>Environment </a:t>
            </a:r>
            <a:endParaRPr lang="en-IE" b="1" u="sng" dirty="0" smtClean="0"/>
          </a:p>
          <a:p>
            <a:pPr lvl="2"/>
            <a:r>
              <a:rPr lang="en-IE" dirty="0" err="1" smtClean="0"/>
              <a:t>Install.history</a:t>
            </a:r>
            <a:r>
              <a:rPr lang="en-IE" dirty="0" smtClean="0"/>
              <a:t> </a:t>
            </a:r>
            <a:r>
              <a:rPr lang="en-IE" dirty="0"/>
              <a:t>file and patches </a:t>
            </a:r>
            <a:r>
              <a:rPr lang="en-IE" dirty="0" smtClean="0"/>
              <a:t>installed</a:t>
            </a:r>
          </a:p>
          <a:p>
            <a:pPr lvl="2"/>
            <a:r>
              <a:rPr lang="en-IE" dirty="0" err="1" smtClean="0"/>
              <a:t>Install.properties</a:t>
            </a:r>
            <a:r>
              <a:rPr lang="en-IE" dirty="0" smtClean="0"/>
              <a:t> </a:t>
            </a:r>
            <a:r>
              <a:rPr lang="en-IE" dirty="0"/>
              <a:t>files</a:t>
            </a:r>
          </a:p>
          <a:p>
            <a:pPr lvl="2"/>
            <a:r>
              <a:rPr lang="en-IE" dirty="0" smtClean="0"/>
              <a:t>DSD </a:t>
            </a:r>
            <a:r>
              <a:rPr lang="en-IE" dirty="0"/>
              <a:t>Script of all Component </a:t>
            </a:r>
            <a:r>
              <a:rPr lang="en-IE" dirty="0" smtClean="0"/>
              <a:t>configuration. </a:t>
            </a:r>
          </a:p>
          <a:p>
            <a:pPr lvl="2"/>
            <a:r>
              <a:rPr lang="en-IE" dirty="0" smtClean="0"/>
              <a:t>OCLI Scripts for configuration (Framework 7.x) </a:t>
            </a:r>
          </a:p>
          <a:p>
            <a:pPr lvl="1"/>
            <a:endParaRPr lang="en-IE" dirty="0" smtClean="0"/>
          </a:p>
          <a:p>
            <a:pPr lvl="1"/>
            <a:endParaRPr lang="en-I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4000" y="273600"/>
            <a:ext cx="8540600" cy="691600"/>
          </a:xfrm>
        </p:spPr>
        <p:txBody>
          <a:bodyPr>
            <a:normAutofit/>
          </a:bodyPr>
          <a:lstStyle/>
          <a:p>
            <a:r>
              <a:rPr lang="en-IE" sz="3600" dirty="0"/>
              <a:t>Audit Report: </a:t>
            </a:r>
            <a:r>
              <a:rPr lang="en-IE" sz="3600" dirty="0" smtClean="0"/>
              <a:t>Configuration to be added</a:t>
            </a:r>
            <a:endParaRPr lang="en-IE" sz="3600" dirty="0"/>
          </a:p>
        </p:txBody>
      </p:sp>
    </p:spTree>
    <p:extLst>
      <p:ext uri="{BB962C8B-B14F-4D97-AF65-F5344CB8AC3E}">
        <p14:creationId xmlns:p14="http://schemas.microsoft.com/office/powerpoint/2010/main" val="11452913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E" dirty="0" smtClean="0"/>
          </a:p>
          <a:p>
            <a:pPr lvl="1"/>
            <a:r>
              <a:rPr lang="en-IE" b="1" u="sng" dirty="0"/>
              <a:t>Oracle Configuration </a:t>
            </a:r>
          </a:p>
          <a:p>
            <a:pPr lvl="2"/>
            <a:r>
              <a:rPr lang="en-IE" dirty="0"/>
              <a:t>Export of FW </a:t>
            </a:r>
            <a:r>
              <a:rPr lang="en-IE" dirty="0" err="1"/>
              <a:t>Config</a:t>
            </a:r>
            <a:r>
              <a:rPr lang="en-IE" dirty="0"/>
              <a:t> </a:t>
            </a:r>
          </a:p>
          <a:p>
            <a:pPr lvl="2"/>
            <a:r>
              <a:rPr lang="en-IE" dirty="0"/>
              <a:t>Export of DSD</a:t>
            </a:r>
          </a:p>
          <a:p>
            <a:pPr lvl="2"/>
            <a:r>
              <a:rPr lang="en-IE" dirty="0"/>
              <a:t>Oracle Parameter Settings</a:t>
            </a:r>
          </a:p>
          <a:p>
            <a:pPr lvl="2"/>
            <a:r>
              <a:rPr lang="en-IE" dirty="0"/>
              <a:t>SGA/PGA settings </a:t>
            </a:r>
          </a:p>
          <a:p>
            <a:pPr lvl="2"/>
            <a:r>
              <a:rPr lang="en-IE" dirty="0"/>
              <a:t>Oracle Version Information and Installed packages </a:t>
            </a:r>
          </a:p>
          <a:p>
            <a:pPr lvl="2"/>
            <a:r>
              <a:rPr lang="en-IE" dirty="0"/>
              <a:t>Oracle ASM configuration and ASM Disks. </a:t>
            </a:r>
          </a:p>
          <a:p>
            <a:pPr lvl="2"/>
            <a:r>
              <a:rPr lang="en-IE" dirty="0"/>
              <a:t>Oracle RAC VIPs, </a:t>
            </a:r>
            <a:r>
              <a:rPr lang="en-IE" dirty="0" err="1"/>
              <a:t>Priv</a:t>
            </a:r>
            <a:r>
              <a:rPr lang="en-IE" dirty="0"/>
              <a:t> IPs, shared storage</a:t>
            </a:r>
          </a:p>
          <a:p>
            <a:pPr lvl="2"/>
            <a:r>
              <a:rPr lang="en-IE" dirty="0"/>
              <a:t>Oracle Client information on </a:t>
            </a:r>
            <a:r>
              <a:rPr lang="en-IE" dirty="0" err="1"/>
              <a:t>Fusionworks</a:t>
            </a:r>
            <a:r>
              <a:rPr lang="en-IE" dirty="0"/>
              <a:t> nodes.</a:t>
            </a:r>
          </a:p>
          <a:p>
            <a:pPr lvl="2"/>
            <a:r>
              <a:rPr lang="en-IE" dirty="0"/>
              <a:t>User permissions </a:t>
            </a:r>
          </a:p>
          <a:p>
            <a:pPr lvl="1"/>
            <a:endParaRPr lang="en-IE" dirty="0" smtClean="0"/>
          </a:p>
          <a:p>
            <a:pPr lvl="1"/>
            <a:endParaRPr lang="en-I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4000" y="273600"/>
            <a:ext cx="8540600" cy="691600"/>
          </a:xfrm>
        </p:spPr>
        <p:txBody>
          <a:bodyPr>
            <a:normAutofit/>
          </a:bodyPr>
          <a:lstStyle/>
          <a:p>
            <a:r>
              <a:rPr lang="en-IE" sz="3600" dirty="0"/>
              <a:t>Audit Report: </a:t>
            </a:r>
            <a:r>
              <a:rPr lang="en-IE" sz="3600" dirty="0" smtClean="0"/>
              <a:t>Configuration to be added</a:t>
            </a:r>
            <a:endParaRPr lang="en-IE" sz="3600" dirty="0"/>
          </a:p>
        </p:txBody>
      </p:sp>
    </p:spTree>
    <p:extLst>
      <p:ext uri="{BB962C8B-B14F-4D97-AF65-F5344CB8AC3E}">
        <p14:creationId xmlns:p14="http://schemas.microsoft.com/office/powerpoint/2010/main" val="17628248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b="1" dirty="0" smtClean="0"/>
              <a:t>Operating Systems Configuration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3321176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Unpack the audit_system</a:t>
            </a:r>
            <a:r>
              <a:rPr lang="en-IE" dirty="0"/>
              <a:t>.</a:t>
            </a:r>
            <a:r>
              <a:rPr lang="en-IE" dirty="0" smtClean="0"/>
              <a:t>tar file into any directory.</a:t>
            </a:r>
          </a:p>
          <a:p>
            <a:r>
              <a:rPr lang="en-IE" dirty="0" smtClean="0"/>
              <a:t>There are two main scripts</a:t>
            </a:r>
          </a:p>
          <a:p>
            <a:pPr lvl="1"/>
            <a:r>
              <a:rPr lang="en-IE" dirty="0" smtClean="0"/>
              <a:t>INSTALL</a:t>
            </a:r>
          </a:p>
          <a:p>
            <a:pPr lvl="1"/>
            <a:r>
              <a:rPr lang="en-IE" dirty="0" smtClean="0"/>
              <a:t>AUDIT</a:t>
            </a:r>
          </a:p>
          <a:p>
            <a:r>
              <a:rPr lang="en-IE" dirty="0" smtClean="0"/>
              <a:t>Run the </a:t>
            </a:r>
            <a:r>
              <a:rPr lang="en-IE" b="1" dirty="0" smtClean="0"/>
              <a:t>INSTALL</a:t>
            </a:r>
            <a:r>
              <a:rPr lang="en-IE" dirty="0" smtClean="0"/>
              <a:t> script to collect the current configuration to use as a base.</a:t>
            </a:r>
          </a:p>
          <a:p>
            <a:r>
              <a:rPr lang="en-IE" dirty="0" smtClean="0"/>
              <a:t>Run the </a:t>
            </a:r>
            <a:r>
              <a:rPr lang="en-IE" b="1" dirty="0" smtClean="0"/>
              <a:t>AUDIT</a:t>
            </a:r>
            <a:r>
              <a:rPr lang="en-IE" dirty="0" smtClean="0"/>
              <a:t> script to check for changes and create a report with all the configuration</a:t>
            </a:r>
          </a:p>
          <a:p>
            <a:r>
              <a:rPr lang="en-IE" dirty="0" smtClean="0"/>
              <a:t>Add a </a:t>
            </a:r>
            <a:r>
              <a:rPr lang="en-IE" dirty="0" err="1" smtClean="0"/>
              <a:t>cron</a:t>
            </a:r>
            <a:r>
              <a:rPr lang="en-IE" dirty="0" smtClean="0"/>
              <a:t> job for the </a:t>
            </a:r>
            <a:r>
              <a:rPr lang="en-IE" b="1" dirty="0" smtClean="0"/>
              <a:t>AUDIT</a:t>
            </a:r>
            <a:r>
              <a:rPr lang="en-IE" dirty="0" smtClean="0"/>
              <a:t> script to check fro changes each day</a:t>
            </a:r>
            <a:endParaRPr lang="en-I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600" dirty="0" smtClean="0"/>
              <a:t>Performing the install</a:t>
            </a:r>
            <a:endParaRPr lang="en-IE" sz="3600" dirty="0"/>
          </a:p>
        </p:txBody>
      </p:sp>
    </p:spTree>
    <p:extLst>
      <p:ext uri="{BB962C8B-B14F-4D97-AF65-F5344CB8AC3E}">
        <p14:creationId xmlns:p14="http://schemas.microsoft.com/office/powerpoint/2010/main" val="2913921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2"/>
          <p:cNvSpPr>
            <a:spLocks noChangeArrowheads="1"/>
          </p:cNvSpPr>
          <p:nvPr/>
        </p:nvSpPr>
        <p:spPr bwMode="auto">
          <a:xfrm>
            <a:off x="101600" y="2924353"/>
            <a:ext cx="8940800" cy="3412945"/>
          </a:xfrm>
          <a:prstGeom prst="foldedCorner">
            <a:avLst>
              <a:gd name="adj" fmla="val 4809"/>
            </a:avLst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137160" tIns="91440" rIns="13716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Once the </a:t>
            </a:r>
            <a:r>
              <a:rPr lang="en-IE" b="1" dirty="0" smtClean="0"/>
              <a:t>AUDIT </a:t>
            </a:r>
            <a:r>
              <a:rPr lang="en-IE" dirty="0" smtClean="0"/>
              <a:t>script will generate a HTML Web report with Summary of the Audit:</a:t>
            </a:r>
          </a:p>
          <a:p>
            <a:pPr lvl="1"/>
            <a:r>
              <a:rPr lang="en-IE" dirty="0" smtClean="0"/>
              <a:t>Collection Date</a:t>
            </a:r>
          </a:p>
          <a:p>
            <a:pPr lvl="1"/>
            <a:r>
              <a:rPr lang="en-IE" dirty="0"/>
              <a:t>Number of Hosts</a:t>
            </a:r>
          </a:p>
          <a:p>
            <a:pPr lvl="1"/>
            <a:r>
              <a:rPr lang="en-IE" dirty="0" smtClean="0"/>
              <a:t>Number of Dates with changes &amp; how many changes have been made</a:t>
            </a:r>
          </a:p>
          <a:p>
            <a:pPr lvl="1"/>
            <a:endParaRPr lang="en-IE" dirty="0" smtClean="0"/>
          </a:p>
          <a:p>
            <a:pPr lvl="1"/>
            <a:endParaRPr lang="en-I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600" dirty="0" smtClean="0"/>
              <a:t>Audit Report: Summary View</a:t>
            </a:r>
            <a:endParaRPr lang="en-IE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2924353"/>
            <a:ext cx="6034088" cy="341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53193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2"/>
          <p:cNvSpPr>
            <a:spLocks noChangeArrowheads="1"/>
          </p:cNvSpPr>
          <p:nvPr/>
        </p:nvSpPr>
        <p:spPr bwMode="auto">
          <a:xfrm>
            <a:off x="203200" y="1901823"/>
            <a:ext cx="8940800" cy="4283077"/>
          </a:xfrm>
          <a:prstGeom prst="foldedCorner">
            <a:avLst>
              <a:gd name="adj" fmla="val 4809"/>
            </a:avLst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137160" tIns="91440" rIns="13716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E" dirty="0" smtClean="0"/>
              <a:t>View the </a:t>
            </a:r>
            <a:r>
              <a:rPr lang="en-IE" b="1" u="sng" dirty="0" smtClean="0"/>
              <a:t>Overall configuration </a:t>
            </a:r>
            <a:r>
              <a:rPr lang="en-IE" dirty="0" smtClean="0"/>
              <a:t>of each server by selecting the </a:t>
            </a:r>
            <a:r>
              <a:rPr lang="en-IE" b="1" dirty="0" smtClean="0"/>
              <a:t>‘view’ </a:t>
            </a:r>
            <a:r>
              <a:rPr lang="en-IE" dirty="0" smtClean="0"/>
              <a:t>option</a:t>
            </a:r>
          </a:p>
          <a:p>
            <a:pPr lvl="1"/>
            <a:endParaRPr lang="en-IE" dirty="0" smtClean="0"/>
          </a:p>
          <a:p>
            <a:pPr lvl="1"/>
            <a:endParaRPr lang="en-I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600" dirty="0" smtClean="0"/>
              <a:t>Audit Report: Overall Configuration</a:t>
            </a:r>
            <a:endParaRPr lang="en-IE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99" y="2574010"/>
            <a:ext cx="4203701" cy="252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38672"/>
            <a:ext cx="425767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715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2"/>
          <p:cNvSpPr>
            <a:spLocks noChangeArrowheads="1"/>
          </p:cNvSpPr>
          <p:nvPr/>
        </p:nvSpPr>
        <p:spPr bwMode="auto">
          <a:xfrm>
            <a:off x="203200" y="1901823"/>
            <a:ext cx="8940800" cy="4283077"/>
          </a:xfrm>
          <a:prstGeom prst="foldedCorner">
            <a:avLst>
              <a:gd name="adj" fmla="val 4809"/>
            </a:avLst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137160" tIns="91440" rIns="13716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E" dirty="0" smtClean="0"/>
              <a:t>Alternatively, you can view each </a:t>
            </a:r>
            <a:r>
              <a:rPr lang="en-IE" b="1" u="sng" dirty="0" smtClean="0"/>
              <a:t>Individual Configuration </a:t>
            </a:r>
            <a:r>
              <a:rPr lang="en-IE" dirty="0" smtClean="0"/>
              <a:t>for each server </a:t>
            </a:r>
          </a:p>
          <a:p>
            <a:pPr lvl="1"/>
            <a:endParaRPr lang="en-IE" dirty="0" smtClean="0"/>
          </a:p>
          <a:p>
            <a:pPr lvl="1"/>
            <a:endParaRPr lang="en-I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600" dirty="0" smtClean="0"/>
              <a:t>Audit Report: Individual View</a:t>
            </a:r>
            <a:endParaRPr lang="en-IE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2363788"/>
            <a:ext cx="87820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92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2"/>
          <p:cNvSpPr>
            <a:spLocks noChangeArrowheads="1"/>
          </p:cNvSpPr>
          <p:nvPr/>
        </p:nvSpPr>
        <p:spPr bwMode="auto">
          <a:xfrm>
            <a:off x="203200" y="1901823"/>
            <a:ext cx="8940800" cy="4283077"/>
          </a:xfrm>
          <a:prstGeom prst="foldedCorner">
            <a:avLst>
              <a:gd name="adj" fmla="val 4809"/>
            </a:avLst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137160" tIns="91440" rIns="13716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E" dirty="0" smtClean="0"/>
              <a:t>Select each link to view the configuration:</a:t>
            </a:r>
          </a:p>
          <a:p>
            <a:pPr lvl="1"/>
            <a:endParaRPr lang="en-IE" dirty="0" smtClean="0"/>
          </a:p>
          <a:p>
            <a:pPr lvl="1"/>
            <a:endParaRPr lang="en-I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600" dirty="0"/>
              <a:t>Audit Report: Individual View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4" y="1901823"/>
            <a:ext cx="3993428" cy="414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534" y="2786063"/>
            <a:ext cx="4588466" cy="272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35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2"/>
          <p:cNvSpPr>
            <a:spLocks noChangeArrowheads="1"/>
          </p:cNvSpPr>
          <p:nvPr/>
        </p:nvSpPr>
        <p:spPr bwMode="auto">
          <a:xfrm>
            <a:off x="203200" y="2590800"/>
            <a:ext cx="8940800" cy="2984500"/>
          </a:xfrm>
          <a:prstGeom prst="foldedCorner">
            <a:avLst>
              <a:gd name="adj" fmla="val 4809"/>
            </a:avLst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137160" tIns="91440" rIns="13716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E" dirty="0" smtClean="0"/>
          </a:p>
          <a:p>
            <a:pPr lvl="1"/>
            <a:r>
              <a:rPr lang="en-IE" dirty="0" smtClean="0"/>
              <a:t>The Audit Report will compare each servers configuration.</a:t>
            </a:r>
          </a:p>
          <a:p>
            <a:pPr lvl="1"/>
            <a:r>
              <a:rPr lang="en-IE" dirty="0" smtClean="0"/>
              <a:t>Select each link to view which configuration is missing or different </a:t>
            </a:r>
          </a:p>
          <a:p>
            <a:pPr lvl="1"/>
            <a:endParaRPr lang="en-IE" dirty="0" smtClean="0"/>
          </a:p>
          <a:p>
            <a:pPr lvl="1"/>
            <a:endParaRPr lang="en-I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4000" y="273600"/>
            <a:ext cx="8540600" cy="691600"/>
          </a:xfrm>
        </p:spPr>
        <p:txBody>
          <a:bodyPr>
            <a:normAutofit fontScale="90000"/>
          </a:bodyPr>
          <a:lstStyle/>
          <a:p>
            <a:r>
              <a:rPr lang="en-IE" sz="3600" dirty="0"/>
              <a:t>Audit Report: </a:t>
            </a:r>
            <a:r>
              <a:rPr lang="en-IE" sz="3600" dirty="0" smtClean="0"/>
              <a:t>Differences </a:t>
            </a:r>
            <a:r>
              <a:rPr lang="en-IE" sz="3600" dirty="0"/>
              <a:t>in Current Configuration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2878138"/>
            <a:ext cx="7439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214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2"/>
          <p:cNvSpPr>
            <a:spLocks noChangeArrowheads="1"/>
          </p:cNvSpPr>
          <p:nvPr/>
        </p:nvSpPr>
        <p:spPr bwMode="auto">
          <a:xfrm>
            <a:off x="114300" y="1901822"/>
            <a:ext cx="8902700" cy="4283077"/>
          </a:xfrm>
          <a:prstGeom prst="foldedCorner">
            <a:avLst>
              <a:gd name="adj" fmla="val 4809"/>
            </a:avLst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137160" tIns="91440" rIns="13716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E" dirty="0" smtClean="0"/>
              <a:t>Select each link to view the configuration </a:t>
            </a:r>
            <a:r>
              <a:rPr lang="en-IE" dirty="0"/>
              <a:t>missing or different </a:t>
            </a:r>
          </a:p>
          <a:p>
            <a:pPr lvl="1"/>
            <a:endParaRPr lang="en-IE" dirty="0" smtClean="0"/>
          </a:p>
          <a:p>
            <a:pPr lvl="1"/>
            <a:endParaRPr lang="en-I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4000" y="273600"/>
            <a:ext cx="8558062" cy="720000"/>
          </a:xfrm>
        </p:spPr>
        <p:txBody>
          <a:bodyPr>
            <a:normAutofit fontScale="90000"/>
          </a:bodyPr>
          <a:lstStyle/>
          <a:p>
            <a:r>
              <a:rPr lang="en-IE" sz="3600" dirty="0"/>
              <a:t>Audit Report: Differences in Current Configuration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382836"/>
            <a:ext cx="3905250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4043361"/>
            <a:ext cx="39941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1927223"/>
            <a:ext cx="2000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927223"/>
            <a:ext cx="335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2459036"/>
            <a:ext cx="42481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87" y="4219573"/>
            <a:ext cx="372427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7968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penet_Template_2007">
  <a:themeElements>
    <a:clrScheme name="Openet">
      <a:dk1>
        <a:sysClr val="windowText" lastClr="000000"/>
      </a:dk1>
      <a:lt1>
        <a:sysClr val="window" lastClr="FFFFFF"/>
      </a:lt1>
      <a:dk2>
        <a:srgbClr val="496192"/>
      </a:dk2>
      <a:lt2>
        <a:srgbClr val="EEECE1"/>
      </a:lt2>
      <a:accent1>
        <a:srgbClr val="496192"/>
      </a:accent1>
      <a:accent2>
        <a:srgbClr val="56A0D5"/>
      </a:accent2>
      <a:accent3>
        <a:srgbClr val="EE9537"/>
      </a:accent3>
      <a:accent4>
        <a:srgbClr val="016A72"/>
      </a:accent4>
      <a:accent5>
        <a:srgbClr val="9B1D41"/>
      </a:accent5>
      <a:accent6>
        <a:srgbClr val="BFBFBF"/>
      </a:accent6>
      <a:hlink>
        <a:srgbClr val="496192"/>
      </a:hlink>
      <a:folHlink>
        <a:srgbClr val="016A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49619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Calibri"/>
            <a:cs typeface="Calibri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rgbClr val="969696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 anchor="t">
        <a:spAutoFit/>
      </a:bodyPr>
      <a:lstStyle>
        <a:defPPr algn="l">
          <a:defRPr sz="2000" dirty="0" smtClean="0">
            <a:solidFill>
              <a:srgbClr val="496192"/>
            </a:solidFill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69F292193F104286896DE533D476D0" ma:contentTypeVersion="0" ma:contentTypeDescription="Create a new document." ma:contentTypeScope="" ma:versionID="7050d3324d4bbc6b3f2382a609577f2c">
  <xsd:schema xmlns:xsd="http://www.w3.org/2001/XMLSchema" xmlns:p="http://schemas.microsoft.com/office/2006/metadata/properties" targetNamespace="http://schemas.microsoft.com/office/2006/metadata/properties" ma:root="true" ma:fieldsID="faf52faaa31b79efcee5e183bc2d1a2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D845B01-8554-4F12-BE63-D8B0F01AC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272745-2C13-4FC1-BAB6-C596C4DED9E1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BCF41C-44D2-41CC-97FE-3E9881ABC4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Openet_Template_2007</Template>
  <TotalTime>488</TotalTime>
  <Words>389</Words>
  <Application>Microsoft Office PowerPoint</Application>
  <PresentationFormat>On-screen Show (4:3)</PresentationFormat>
  <Paragraphs>71</Paragraphs>
  <Slides>14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Openet_Template_2007</vt:lpstr>
      <vt:lpstr> Environment Engineering:  Configuration  Management &amp; Audit System</vt:lpstr>
      <vt:lpstr>Operating Systems Configuration</vt:lpstr>
      <vt:lpstr>Performing the install</vt:lpstr>
      <vt:lpstr>Audit Report: Summary View</vt:lpstr>
      <vt:lpstr>Audit Report: Overall Configuration</vt:lpstr>
      <vt:lpstr>Audit Report: Individual View</vt:lpstr>
      <vt:lpstr>Audit Report: Individual View</vt:lpstr>
      <vt:lpstr>Audit Report: Differences in Current Configuration</vt:lpstr>
      <vt:lpstr>Audit Report: Differences in Current Configuration</vt:lpstr>
      <vt:lpstr>Audit Report: Configuration Changes Made</vt:lpstr>
      <vt:lpstr>Audit Report: Configuration change Log</vt:lpstr>
      <vt:lpstr>Configuration to be added to next Version of the Configuration Management &amp; Audit System</vt:lpstr>
      <vt:lpstr>Audit Report: Configuration to be added</vt:lpstr>
      <vt:lpstr>Audit Report: Configuration to be added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Openet Corporate Template</dc:title>
  <dc:creator>John McCormack</dc:creator>
  <cp:lastModifiedBy>John McCormack</cp:lastModifiedBy>
  <cp:revision>32</cp:revision>
  <dcterms:created xsi:type="dcterms:W3CDTF">2013-03-22T11:17:13Z</dcterms:created>
  <dcterms:modified xsi:type="dcterms:W3CDTF">2013-05-17T09:24:07Z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0x010100FD69F292193F104286896DE533D476D0</vt:lpwstr>
  </property>
  <property fmtid="{D5CDD505-2E9C-101B-9397-08002B2CF9AE}" pid="3" name="TemplateUrl">
    <vt:lpwstr/>
  </property>
  <property fmtid="{D5CDD505-2E9C-101B-9397-08002B2CF9AE}" pid="4" name="xd_Signature">
    <vt:bool>false</vt:bool>
  </property>
  <property fmtid="{D5CDD505-2E9C-101B-9397-08002B2CF9AE}" pid="5" name="xd_ProgID">
    <vt:lpwstr/>
  </property>
</Properties>
</file>