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60" r:id="rId5"/>
    <p:sldId id="261" r:id="rId6"/>
    <p:sldId id="276" r:id="rId7"/>
    <p:sldId id="262" r:id="rId8"/>
    <p:sldId id="263" r:id="rId9"/>
    <p:sldId id="265" r:id="rId10"/>
    <p:sldId id="266" r:id="rId11"/>
    <p:sldId id="267" r:id="rId12"/>
    <p:sldId id="280" r:id="rId13"/>
    <p:sldId id="281" r:id="rId14"/>
    <p:sldId id="278" r:id="rId15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9" autoAdjust="0"/>
  </p:normalViewPr>
  <p:slideViewPr>
    <p:cSldViewPr>
      <p:cViewPr varScale="1">
        <p:scale>
          <a:sx n="50" d="100"/>
          <a:sy n="50" d="100"/>
        </p:scale>
        <p:origin x="-1812" y="-1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robot </a:t>
            </a:r>
            <a:r>
              <a:rPr lang="en-US" baseline="0" dirty="0" err="1" smtClean="0"/>
              <a:t>toelichten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….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00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2365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21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204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6435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119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65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5936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8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71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251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 descr="robotNieuw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934269" y="1400454"/>
            <a:ext cx="4608512" cy="616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Werken in groep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3"/>
          <p:cNvSpPr txBox="1"/>
          <p:nvPr/>
        </p:nvSpPr>
        <p:spPr>
          <a:xfrm>
            <a:off x="731519" y="1828800"/>
            <a:ext cx="8908827" cy="463314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Vrij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gelijk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vorig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semester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tabLst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Sterktes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team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ieder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zijn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eigen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specialisatie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goed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verdeeld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goede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overeenkomst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Voldoende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input van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alle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teamleden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veel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tijd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verliezen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onnodige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discussies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Zwaktes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team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Tekortkomende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documentatie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Te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weinig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overzicht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(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teveel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specialisatie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229" y="1477169"/>
            <a:ext cx="9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GUI : 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Onafhankelijke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robot</a:t>
            </a: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neerhalen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Robotdetectie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via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sensor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ipv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wereldsimulatie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Mergen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mappen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onafhankelijk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startpositie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tegenstander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Testen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met simulator</a:t>
            </a: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verkenAlgoritme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optimaliseren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Deadend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prioriteit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geven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onderzocht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Evoluerende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robot </a:t>
            </a:r>
          </a:p>
          <a:p>
            <a:pPr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vasthouden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vroeger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Verslag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sterktes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229" y="1477169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opvangen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mislopen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Robot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af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(collision detection)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Foute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interpretatie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protocol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coördinaten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Communicatie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getest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andere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teams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zwaktes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2221" y="2773313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Bedankt voor uw aandacht 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Filmpje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3837246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 smtClean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Behaalde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resultaten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Werken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in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groep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Besluit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646237" y="1549177"/>
            <a:ext cx="7516138" cy="610727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Schep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Om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voorwerp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heffen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halen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voorzien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van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klittenband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Via motor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opgehoffen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robot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korter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voorwerp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sleept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over de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grond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infraroodsensor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Gebruikt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detecteren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Breder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robot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is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stabieler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Vangt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schok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beter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wanneer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neervalt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Lichsensor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Vast 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scharnier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indent="-457200" hangingPunct="0">
              <a:buSzPct val="80000"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3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646237" y="1909217"/>
            <a:ext cx="6450975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Samenvoegen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Teamgenoot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bereiken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detectie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Aanpassingen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semester I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502220" y="1765201"/>
            <a:ext cx="9575229" cy="9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vermijden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neerhalen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schep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indien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wip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502220" y="1765201"/>
            <a:ext cx="9575229" cy="33943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2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gemeenschappelijke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tiles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tabLst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Translatie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1: 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oorsprong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beide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					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Rotatie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		tot 2de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komt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2de tile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				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van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onze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map 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Translatie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2: 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2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coördinaten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			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1</a:t>
            </a: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samenvoegen doolhoven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8958519" cy="1683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Na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kortste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pad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opnieuw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berekenen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Check of pad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wordt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Indien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mogelijk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loop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</a:p>
          <a:p>
            <a:pPr marL="13716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Willekeurig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aantal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seconden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tussen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0 en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10)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wachten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teamgenoot bereiken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9448590" cy="36301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Met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Indien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collision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verdergaan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met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volgende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bezochte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tile in queue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meer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 queue 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obot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rijdt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random tile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1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collision detection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6094723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Simulator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helemaal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op collision detection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Behaalde resultaten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369</Words>
  <Application>Microsoft Office PowerPoint</Application>
  <PresentationFormat>Custom</PresentationFormat>
  <Paragraphs>120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Team Zilver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Gerlinde</cp:lastModifiedBy>
  <cp:revision>43</cp:revision>
  <dcterms:created xsi:type="dcterms:W3CDTF">2012-12-10T14:45:41Z</dcterms:created>
  <dcterms:modified xsi:type="dcterms:W3CDTF">2013-05-13T12:03:53Z</dcterms:modified>
</cp:coreProperties>
</file>