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88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26/02/2013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17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26/02/2013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71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26/02/2013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723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26/02/2013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07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26/02/2013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9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26/02/2013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45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26/02/2013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1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26/02/2013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879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26/02/2013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524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26/02/2013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09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26/02/2013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5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9C0BE-A832-44F7-BFB7-77E7A556107C}" type="datetimeFigureOut">
              <a:rPr lang="nl-BE" smtClean="0"/>
              <a:t>26/02/2013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43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>
            <a:spLocks noChangeAspect="1"/>
          </p:cNvSpPr>
          <p:nvPr/>
        </p:nvSpPr>
        <p:spPr>
          <a:xfrm>
            <a:off x="3563888" y="476672"/>
            <a:ext cx="27363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/>
              <a:t>Gui</a:t>
            </a:r>
          </a:p>
        </p:txBody>
      </p:sp>
      <p:sp>
        <p:nvSpPr>
          <p:cNvPr id="6" name="Tekstvak 5"/>
          <p:cNvSpPr txBox="1">
            <a:spLocks noChangeAspect="1"/>
          </p:cNvSpPr>
          <p:nvPr/>
        </p:nvSpPr>
        <p:spPr>
          <a:xfrm>
            <a:off x="3563888" y="1614435"/>
            <a:ext cx="27363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nl-BE" sz="2400" dirty="0" err="1" smtClean="0">
                <a:latin typeface="Times New Roman" pitchFamily="18" charset="0"/>
                <a:cs typeface="Times New Roman" pitchFamily="18" charset="0"/>
              </a:rPr>
              <a:t>SimulatorPanel</a:t>
            </a:r>
            <a:endParaRPr lang="nl-B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kstvak 16"/>
          <p:cNvSpPr txBox="1">
            <a:spLocks noChangeAspect="1"/>
          </p:cNvSpPr>
          <p:nvPr/>
        </p:nvSpPr>
        <p:spPr>
          <a:xfrm>
            <a:off x="5076890" y="4077072"/>
            <a:ext cx="27363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nl-BE" sz="2400" dirty="0" err="1" smtClean="0">
                <a:latin typeface="Times New Roman" pitchFamily="18" charset="0"/>
                <a:cs typeface="Times New Roman" pitchFamily="18" charset="0"/>
              </a:rPr>
              <a:t>Viewport</a:t>
            </a:r>
            <a:endParaRPr lang="nl-B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kstvak 17"/>
          <p:cNvSpPr txBox="1">
            <a:spLocks noChangeAspect="1"/>
          </p:cNvSpPr>
          <p:nvPr/>
        </p:nvSpPr>
        <p:spPr>
          <a:xfrm>
            <a:off x="2051720" y="4077069"/>
            <a:ext cx="27363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nl-BE" sz="2400" dirty="0" err="1" smtClean="0">
                <a:latin typeface="Times New Roman" pitchFamily="18" charset="0"/>
                <a:cs typeface="Times New Roman" pitchFamily="18" charset="0"/>
              </a:rPr>
              <a:t>OverallViewport</a:t>
            </a:r>
            <a:endParaRPr lang="nl-BE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Rechte verbindingslijn met pijl 31"/>
          <p:cNvCxnSpPr>
            <a:stCxn id="6" idx="0"/>
            <a:endCxn id="4" idx="2"/>
          </p:cNvCxnSpPr>
          <p:nvPr/>
        </p:nvCxnSpPr>
        <p:spPr>
          <a:xfrm flipV="1">
            <a:off x="4932040" y="999892"/>
            <a:ext cx="0" cy="614543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bogen verbindingslijn 33"/>
          <p:cNvCxnSpPr>
            <a:stCxn id="17" idx="0"/>
            <a:endCxn id="70" idx="2"/>
          </p:cNvCxnSpPr>
          <p:nvPr/>
        </p:nvCxnSpPr>
        <p:spPr>
          <a:xfrm rot="16200000" flipV="1">
            <a:off x="5235298" y="2867328"/>
            <a:ext cx="906487" cy="1513002"/>
          </a:xfrm>
          <a:prstGeom prst="bentConnector3">
            <a:avLst>
              <a:gd name="adj1" fmla="val 50000"/>
            </a:avLst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bogen verbindingslijn 35"/>
          <p:cNvCxnSpPr>
            <a:stCxn id="18" idx="0"/>
            <a:endCxn id="70" idx="2"/>
          </p:cNvCxnSpPr>
          <p:nvPr/>
        </p:nvCxnSpPr>
        <p:spPr>
          <a:xfrm rot="5400000" flipH="1" flipV="1">
            <a:off x="3722714" y="2867743"/>
            <a:ext cx="906484" cy="1512168"/>
          </a:xfrm>
          <a:prstGeom prst="bentConnector3">
            <a:avLst>
              <a:gd name="adj1" fmla="val 50000"/>
            </a:avLst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kstvak 69"/>
          <p:cNvSpPr txBox="1">
            <a:spLocks noChangeAspect="1"/>
          </p:cNvSpPr>
          <p:nvPr/>
        </p:nvSpPr>
        <p:spPr>
          <a:xfrm>
            <a:off x="3563888" y="2708920"/>
            <a:ext cx="27363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nl-BE" sz="2400" dirty="0" err="1" smtClean="0">
                <a:latin typeface="Times New Roman" pitchFamily="18" charset="0"/>
                <a:cs typeface="Times New Roman" pitchFamily="18" charset="0"/>
              </a:rPr>
              <a:t>AbstractViewport</a:t>
            </a:r>
            <a:endParaRPr lang="nl-BE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Rechte verbindingslijn met pijl 77"/>
          <p:cNvCxnSpPr>
            <a:stCxn id="70" idx="0"/>
            <a:endCxn id="6" idx="2"/>
          </p:cNvCxnSpPr>
          <p:nvPr/>
        </p:nvCxnSpPr>
        <p:spPr>
          <a:xfrm flipV="1">
            <a:off x="4932040" y="2076100"/>
            <a:ext cx="0" cy="632820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kstvak 81"/>
          <p:cNvSpPr txBox="1">
            <a:spLocks noChangeAspect="1"/>
          </p:cNvSpPr>
          <p:nvPr/>
        </p:nvSpPr>
        <p:spPr>
          <a:xfrm>
            <a:off x="5076890" y="5149112"/>
            <a:ext cx="27363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2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i="1" dirty="0" err="1" smtClean="0"/>
              <a:t>PilotInterface</a:t>
            </a:r>
            <a:endParaRPr lang="nl-BE" i="1" dirty="0"/>
          </a:p>
        </p:txBody>
      </p:sp>
      <p:cxnSp>
        <p:nvCxnSpPr>
          <p:cNvPr id="83" name="Rechte verbindingslijn met pijl 82"/>
          <p:cNvCxnSpPr>
            <a:stCxn id="82" idx="0"/>
            <a:endCxn id="17" idx="2"/>
          </p:cNvCxnSpPr>
          <p:nvPr/>
        </p:nvCxnSpPr>
        <p:spPr>
          <a:xfrm flipV="1">
            <a:off x="6445042" y="4538737"/>
            <a:ext cx="0" cy="610375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kstvak 87"/>
          <p:cNvSpPr txBox="1">
            <a:spLocks noChangeAspect="1"/>
          </p:cNvSpPr>
          <p:nvPr/>
        </p:nvSpPr>
        <p:spPr>
          <a:xfrm>
            <a:off x="5076890" y="6093296"/>
            <a:ext cx="27363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2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smtClean="0"/>
              <a:t>…</a:t>
            </a:r>
            <a:endParaRPr lang="nl-BE" dirty="0"/>
          </a:p>
        </p:txBody>
      </p:sp>
      <p:cxnSp>
        <p:nvCxnSpPr>
          <p:cNvPr id="89" name="Rechte verbindingslijn met pijl 88"/>
          <p:cNvCxnSpPr>
            <a:stCxn id="88" idx="0"/>
            <a:endCxn id="82" idx="2"/>
          </p:cNvCxnSpPr>
          <p:nvPr/>
        </p:nvCxnSpPr>
        <p:spPr>
          <a:xfrm flipV="1">
            <a:off x="6445042" y="5549222"/>
            <a:ext cx="0" cy="544074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27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ep 60"/>
          <p:cNvGrpSpPr/>
          <p:nvPr/>
        </p:nvGrpSpPr>
        <p:grpSpPr>
          <a:xfrm>
            <a:off x="6785150" y="3749586"/>
            <a:ext cx="1735474" cy="937677"/>
            <a:chOff x="6012160" y="4837018"/>
            <a:chExt cx="1735474" cy="937677"/>
          </a:xfrm>
        </p:grpSpPr>
        <p:grpSp>
          <p:nvGrpSpPr>
            <p:cNvPr id="32" name="Groep 31"/>
            <p:cNvGrpSpPr/>
            <p:nvPr/>
          </p:nvGrpSpPr>
          <p:grpSpPr>
            <a:xfrm>
              <a:off x="6012160" y="5168513"/>
              <a:ext cx="1584176" cy="276999"/>
              <a:chOff x="6110655" y="5044534"/>
              <a:chExt cx="1584176" cy="276999"/>
            </a:xfrm>
          </p:grpSpPr>
          <p:cxnSp>
            <p:nvCxnSpPr>
              <p:cNvPr id="33" name="Rechte verbindingslijn met pijl 32"/>
              <p:cNvCxnSpPr/>
              <p:nvPr/>
            </p:nvCxnSpPr>
            <p:spPr>
              <a:xfrm>
                <a:off x="6110655" y="5187672"/>
                <a:ext cx="470514" cy="0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kstvak 33"/>
              <p:cNvSpPr txBox="1">
                <a:spLocks noChangeAspect="1"/>
              </p:cNvSpPr>
              <p:nvPr/>
            </p:nvSpPr>
            <p:spPr>
              <a:xfrm>
                <a:off x="6588224" y="5044534"/>
                <a:ext cx="110660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b" anchorCtr="0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pPr algn="l"/>
                <a:r>
                  <a:rPr lang="nl-BE" sz="1200" dirty="0" smtClean="0"/>
                  <a:t>erft over van</a:t>
                </a:r>
                <a:endParaRPr lang="nl-BE" sz="1200" dirty="0"/>
              </a:p>
            </p:txBody>
          </p:sp>
        </p:grpSp>
        <p:grpSp>
          <p:nvGrpSpPr>
            <p:cNvPr id="55" name="Groep 54"/>
            <p:cNvGrpSpPr/>
            <p:nvPr/>
          </p:nvGrpSpPr>
          <p:grpSpPr>
            <a:xfrm>
              <a:off x="6012160" y="4837018"/>
              <a:ext cx="1735474" cy="276999"/>
              <a:chOff x="6110655" y="5044534"/>
              <a:chExt cx="1735474" cy="276999"/>
            </a:xfrm>
          </p:grpSpPr>
          <p:cxnSp>
            <p:nvCxnSpPr>
              <p:cNvPr id="56" name="Rechte verbindingslijn met pijl 55"/>
              <p:cNvCxnSpPr/>
              <p:nvPr/>
            </p:nvCxnSpPr>
            <p:spPr>
              <a:xfrm>
                <a:off x="6110655" y="5187672"/>
                <a:ext cx="470514" cy="0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kstvak 56"/>
              <p:cNvSpPr txBox="1">
                <a:spLocks noChangeAspect="1"/>
              </p:cNvSpPr>
              <p:nvPr/>
            </p:nvSpPr>
            <p:spPr>
              <a:xfrm>
                <a:off x="6588224" y="5044534"/>
                <a:ext cx="125790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b" anchorCtr="0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pPr algn="l"/>
                <a:r>
                  <a:rPr lang="nl-BE" sz="1200" dirty="0" smtClean="0"/>
                  <a:t>informatiestroom</a:t>
                </a:r>
                <a:endParaRPr lang="nl-BE" sz="1200" dirty="0"/>
              </a:p>
            </p:txBody>
          </p:sp>
        </p:grpSp>
        <p:grpSp>
          <p:nvGrpSpPr>
            <p:cNvPr id="58" name="Groep 57"/>
            <p:cNvGrpSpPr/>
            <p:nvPr/>
          </p:nvGrpSpPr>
          <p:grpSpPr>
            <a:xfrm>
              <a:off x="6012160" y="5497696"/>
              <a:ext cx="1735474" cy="276999"/>
              <a:chOff x="6110655" y="5044534"/>
              <a:chExt cx="1735474" cy="276999"/>
            </a:xfrm>
          </p:grpSpPr>
          <p:cxnSp>
            <p:nvCxnSpPr>
              <p:cNvPr id="59" name="Rechte verbindingslijn met pijl 58"/>
              <p:cNvCxnSpPr/>
              <p:nvPr/>
            </p:nvCxnSpPr>
            <p:spPr>
              <a:xfrm>
                <a:off x="6110655" y="5187672"/>
                <a:ext cx="470514" cy="0"/>
              </a:xfrm>
              <a:prstGeom prst="straightConnector1">
                <a:avLst/>
              </a:prstGeom>
              <a:ln w="31750">
                <a:solidFill>
                  <a:schemeClr val="accent3">
                    <a:lumMod val="50000"/>
                  </a:schemeClr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kstvak 59"/>
              <p:cNvSpPr txBox="1">
                <a:spLocks noChangeAspect="1"/>
              </p:cNvSpPr>
              <p:nvPr/>
            </p:nvSpPr>
            <p:spPr>
              <a:xfrm>
                <a:off x="6588224" y="5044534"/>
                <a:ext cx="125790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b" anchorCtr="0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pPr algn="l"/>
                <a:r>
                  <a:rPr lang="nl-BE" sz="1200" dirty="0" smtClean="0"/>
                  <a:t>implementeert</a:t>
                </a:r>
                <a:endParaRPr lang="nl-BE" sz="1200" dirty="0"/>
              </a:p>
            </p:txBody>
          </p:sp>
        </p:grpSp>
      </p:grpSp>
      <p:grpSp>
        <p:nvGrpSpPr>
          <p:cNvPr id="68" name="Groep 67"/>
          <p:cNvGrpSpPr/>
          <p:nvPr/>
        </p:nvGrpSpPr>
        <p:grpSpPr>
          <a:xfrm>
            <a:off x="1272670" y="619861"/>
            <a:ext cx="6543352" cy="5256872"/>
            <a:chOff x="1206720" y="188640"/>
            <a:chExt cx="6543352" cy="5256872"/>
          </a:xfrm>
        </p:grpSpPr>
        <p:sp>
          <p:nvSpPr>
            <p:cNvPr id="4" name="Tekstvak 3"/>
            <p:cNvSpPr txBox="1">
              <a:spLocks noChangeAspect="1"/>
            </p:cNvSpPr>
            <p:nvPr/>
          </p:nvSpPr>
          <p:spPr>
            <a:xfrm>
              <a:off x="2682376" y="2428188"/>
              <a:ext cx="19713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>
              <a:defPPr>
                <a:defRPr lang="nl-BE"/>
              </a:defPPr>
              <a:lvl1pPr algn="ctr">
                <a:defRPr sz="20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nl-BE" dirty="0" err="1"/>
                <a:t>AbstractPilot</a:t>
              </a:r>
              <a:endParaRPr lang="nl-BE" dirty="0"/>
            </a:p>
          </p:txBody>
        </p:sp>
        <p:sp>
          <p:nvSpPr>
            <p:cNvPr id="5" name="Tekstvak 4"/>
            <p:cNvSpPr txBox="1">
              <a:spLocks noChangeAspect="1"/>
            </p:cNvSpPr>
            <p:nvPr/>
          </p:nvSpPr>
          <p:spPr>
            <a:xfrm>
              <a:off x="4211960" y="3808433"/>
              <a:ext cx="19713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>
              <a:defPPr>
                <a:defRPr lang="nl-BE"/>
              </a:defPPr>
              <a:lvl1pPr algn="ctr">
                <a:defRPr sz="20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nl-BE" dirty="0" err="1"/>
                <a:t>SimulatorPilot</a:t>
              </a:r>
              <a:endParaRPr lang="nl-BE" dirty="0"/>
            </a:p>
          </p:txBody>
        </p:sp>
        <p:sp>
          <p:nvSpPr>
            <p:cNvPr id="6" name="Tekstvak 5"/>
            <p:cNvSpPr txBox="1">
              <a:spLocks noChangeAspect="1"/>
            </p:cNvSpPr>
            <p:nvPr/>
          </p:nvSpPr>
          <p:spPr>
            <a:xfrm>
              <a:off x="1206720" y="3808433"/>
              <a:ext cx="19713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>
              <a:defPPr>
                <a:defRPr lang="nl-BE"/>
              </a:defPPr>
              <a:lvl1pPr algn="ctr">
                <a:defRPr sz="20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nl-BE" dirty="0" err="1"/>
                <a:t>RobotPilot</a:t>
              </a:r>
              <a:endParaRPr lang="nl-BE" dirty="0"/>
            </a:p>
          </p:txBody>
        </p:sp>
        <p:sp>
          <p:nvSpPr>
            <p:cNvPr id="7" name="Tekstvak 6"/>
            <p:cNvSpPr txBox="1">
              <a:spLocks noChangeAspect="1"/>
            </p:cNvSpPr>
            <p:nvPr/>
          </p:nvSpPr>
          <p:spPr>
            <a:xfrm>
              <a:off x="5778720" y="2428188"/>
              <a:ext cx="19713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>
              <a:defPPr>
                <a:defRPr lang="nl-BE"/>
              </a:defPPr>
              <a:lvl1pPr algn="ctr">
                <a:defRPr sz="20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nl-BE" dirty="0" err="1"/>
                <a:t>DummyPilot</a:t>
              </a:r>
              <a:endParaRPr lang="nl-BE" dirty="0"/>
            </a:p>
          </p:txBody>
        </p:sp>
        <p:sp>
          <p:nvSpPr>
            <p:cNvPr id="8" name="Tekstvak 7"/>
            <p:cNvSpPr txBox="1">
              <a:spLocks noChangeAspect="1"/>
            </p:cNvSpPr>
            <p:nvPr/>
          </p:nvSpPr>
          <p:spPr>
            <a:xfrm>
              <a:off x="4211960" y="1196752"/>
              <a:ext cx="19713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>
              <a:defPPr>
                <a:defRPr lang="nl-BE"/>
              </a:defPPr>
              <a:lvl1pPr algn="ctr">
                <a:defRPr sz="20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nl-BE" i="1" dirty="0" err="1" smtClean="0"/>
                <a:t>PilotInterface</a:t>
              </a:r>
              <a:endParaRPr lang="nl-BE" i="1" dirty="0"/>
            </a:p>
          </p:txBody>
        </p:sp>
        <p:sp>
          <p:nvSpPr>
            <p:cNvPr id="14" name="Tekstvak 13"/>
            <p:cNvSpPr txBox="1">
              <a:spLocks noChangeAspect="1"/>
            </p:cNvSpPr>
            <p:nvPr/>
          </p:nvSpPr>
          <p:spPr>
            <a:xfrm>
              <a:off x="1206720" y="5045402"/>
              <a:ext cx="19713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>
              <a:defPPr>
                <a:defRPr lang="nl-BE"/>
              </a:defPPr>
              <a:lvl1pPr algn="ctr">
                <a:defRPr sz="20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nl-BE" dirty="0" smtClean="0"/>
                <a:t>…</a:t>
              </a:r>
              <a:endParaRPr lang="nl-BE" dirty="0"/>
            </a:p>
          </p:txBody>
        </p:sp>
        <p:cxnSp>
          <p:nvCxnSpPr>
            <p:cNvPr id="36" name="Gebogen verbindingslijn 35"/>
            <p:cNvCxnSpPr>
              <a:stCxn id="8" idx="2"/>
              <a:endCxn id="4" idx="0"/>
            </p:cNvCxnSpPr>
            <p:nvPr/>
          </p:nvCxnSpPr>
          <p:spPr>
            <a:xfrm rot="5400000">
              <a:off x="4017181" y="1247733"/>
              <a:ext cx="831326" cy="1529584"/>
            </a:xfrm>
            <a:prstGeom prst="bentConnector3">
              <a:avLst/>
            </a:prstGeom>
            <a:ln w="31750">
              <a:solidFill>
                <a:schemeClr val="accent3">
                  <a:lumMod val="50000"/>
                </a:schemeClr>
              </a:solidFill>
              <a:headEnd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bogen verbindingslijn 37"/>
            <p:cNvCxnSpPr>
              <a:stCxn id="8" idx="2"/>
              <a:endCxn id="7" idx="0"/>
            </p:cNvCxnSpPr>
            <p:nvPr/>
          </p:nvCxnSpPr>
          <p:spPr>
            <a:xfrm rot="16200000" flipH="1">
              <a:off x="5565353" y="1229145"/>
              <a:ext cx="831326" cy="1566760"/>
            </a:xfrm>
            <a:prstGeom prst="bentConnector3">
              <a:avLst/>
            </a:prstGeom>
            <a:ln w="31750">
              <a:solidFill>
                <a:schemeClr val="accent3">
                  <a:lumMod val="50000"/>
                </a:schemeClr>
              </a:solidFill>
              <a:headEnd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bogen verbindingslijn 39"/>
            <p:cNvCxnSpPr>
              <a:stCxn id="4" idx="2"/>
              <a:endCxn id="6" idx="0"/>
            </p:cNvCxnSpPr>
            <p:nvPr/>
          </p:nvCxnSpPr>
          <p:spPr>
            <a:xfrm rot="5400000">
              <a:off x="2440157" y="2580537"/>
              <a:ext cx="980135" cy="1475656"/>
            </a:xfrm>
            <a:prstGeom prst="bentConnector3">
              <a:avLst/>
            </a:prstGeom>
            <a:ln w="31750">
              <a:solidFill>
                <a:srgbClr val="7030A0"/>
              </a:solidFill>
              <a:headEnd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bogen verbindingslijn 41"/>
            <p:cNvCxnSpPr>
              <a:stCxn id="4" idx="2"/>
              <a:endCxn id="5" idx="0"/>
            </p:cNvCxnSpPr>
            <p:nvPr/>
          </p:nvCxnSpPr>
          <p:spPr>
            <a:xfrm rot="16200000" flipH="1">
              <a:off x="3942777" y="2553573"/>
              <a:ext cx="980135" cy="1529584"/>
            </a:xfrm>
            <a:prstGeom prst="bentConnector3">
              <a:avLst/>
            </a:prstGeom>
            <a:ln w="31750">
              <a:solidFill>
                <a:srgbClr val="7030A0"/>
              </a:solidFill>
              <a:headEnd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Rechte verbindingslijn met pijl 53"/>
            <p:cNvCxnSpPr>
              <a:stCxn id="6" idx="2"/>
              <a:endCxn id="14" idx="0"/>
            </p:cNvCxnSpPr>
            <p:nvPr/>
          </p:nvCxnSpPr>
          <p:spPr>
            <a:xfrm>
              <a:off x="2192396" y="4208543"/>
              <a:ext cx="0" cy="836859"/>
            </a:xfrm>
            <a:prstGeom prst="straightConnector1">
              <a:avLst/>
            </a:prstGeom>
            <a:ln w="31750">
              <a:headEnd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kstvak 61"/>
            <p:cNvSpPr txBox="1">
              <a:spLocks noChangeAspect="1"/>
            </p:cNvSpPr>
            <p:nvPr/>
          </p:nvSpPr>
          <p:spPr>
            <a:xfrm>
              <a:off x="4211961" y="188640"/>
              <a:ext cx="19713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>
              <a:defPPr>
                <a:defRPr lang="nl-BE"/>
              </a:defPPr>
              <a:lvl1pPr algn="ctr">
                <a:defRPr sz="20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nl-BE" dirty="0" smtClean="0"/>
                <a:t>…</a:t>
              </a:r>
              <a:endParaRPr lang="nl-BE" dirty="0"/>
            </a:p>
          </p:txBody>
        </p:sp>
        <p:cxnSp>
          <p:nvCxnSpPr>
            <p:cNvPr id="63" name="Rechte verbindingslijn met pijl 62"/>
            <p:cNvCxnSpPr>
              <a:stCxn id="8" idx="0"/>
              <a:endCxn id="62" idx="2"/>
            </p:cNvCxnSpPr>
            <p:nvPr/>
          </p:nvCxnSpPr>
          <p:spPr>
            <a:xfrm flipV="1">
              <a:off x="5197636" y="588750"/>
              <a:ext cx="1" cy="608002"/>
            </a:xfrm>
            <a:prstGeom prst="straightConnector1">
              <a:avLst/>
            </a:prstGeom>
            <a:ln w="31750">
              <a:headEnd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09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>
            <a:spLocks noChangeAspect="1"/>
          </p:cNvSpPr>
          <p:nvPr/>
        </p:nvSpPr>
        <p:spPr>
          <a:xfrm>
            <a:off x="1551436" y="1779166"/>
            <a:ext cx="234777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2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/>
              <a:t>RobotPilot</a:t>
            </a:r>
            <a:endParaRPr lang="nl-BE" dirty="0"/>
          </a:p>
        </p:txBody>
      </p:sp>
      <p:sp>
        <p:nvSpPr>
          <p:cNvPr id="5" name="Tekstvak 4"/>
          <p:cNvSpPr txBox="1">
            <a:spLocks noChangeAspect="1"/>
          </p:cNvSpPr>
          <p:nvPr/>
        </p:nvSpPr>
        <p:spPr>
          <a:xfrm>
            <a:off x="1551436" y="3510880"/>
            <a:ext cx="23477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2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/>
              <a:t>Communicator</a:t>
            </a:r>
          </a:p>
        </p:txBody>
      </p:sp>
      <p:sp>
        <p:nvSpPr>
          <p:cNvPr id="6" name="Tekstvak 5"/>
          <p:cNvSpPr txBox="1">
            <a:spLocks noChangeAspect="1"/>
          </p:cNvSpPr>
          <p:nvPr/>
        </p:nvSpPr>
        <p:spPr>
          <a:xfrm>
            <a:off x="4682247" y="3510880"/>
            <a:ext cx="233802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2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err="1" smtClean="0"/>
              <a:t>InfoRecieverThread</a:t>
            </a:r>
            <a:endParaRPr lang="nl-BE" dirty="0"/>
          </a:p>
        </p:txBody>
      </p:sp>
      <p:sp>
        <p:nvSpPr>
          <p:cNvPr id="7" name="Tekstvak 6"/>
          <p:cNvSpPr txBox="1">
            <a:spLocks noChangeAspect="1"/>
          </p:cNvSpPr>
          <p:nvPr/>
        </p:nvSpPr>
        <p:spPr>
          <a:xfrm>
            <a:off x="4682246" y="1779166"/>
            <a:ext cx="233802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nl-BE" sz="2000" dirty="0" err="1" smtClean="0">
                <a:latin typeface="Times New Roman" pitchFamily="18" charset="0"/>
                <a:cs typeface="Times New Roman" pitchFamily="18" charset="0"/>
              </a:rPr>
              <a:t>StatusInfoBuffer</a:t>
            </a:r>
            <a:endParaRPr lang="nl-B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kstvak 11"/>
          <p:cNvSpPr txBox="1">
            <a:spLocks noChangeAspect="1"/>
          </p:cNvSpPr>
          <p:nvPr/>
        </p:nvSpPr>
        <p:spPr>
          <a:xfrm>
            <a:off x="3635896" y="5321534"/>
            <a:ext cx="1440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2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sz="2800" b="1" dirty="0" smtClean="0">
                <a:solidFill>
                  <a:srgbClr val="FF0000"/>
                </a:solidFill>
              </a:rPr>
              <a:t>Robot</a:t>
            </a:r>
            <a:endParaRPr lang="nl-BE" b="1" dirty="0">
              <a:solidFill>
                <a:srgbClr val="FF0000"/>
              </a:solidFill>
            </a:endParaRPr>
          </a:p>
        </p:txBody>
      </p:sp>
      <p:cxnSp>
        <p:nvCxnSpPr>
          <p:cNvPr id="18" name="Rechte verbindingslijn met pijl 17"/>
          <p:cNvCxnSpPr>
            <a:stCxn id="4" idx="2"/>
            <a:endCxn id="5" idx="0"/>
          </p:cNvCxnSpPr>
          <p:nvPr/>
        </p:nvCxnSpPr>
        <p:spPr>
          <a:xfrm>
            <a:off x="2725326" y="2179276"/>
            <a:ext cx="0" cy="1331604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>
            <a:stCxn id="6" idx="0"/>
            <a:endCxn id="7" idx="2"/>
          </p:cNvCxnSpPr>
          <p:nvPr/>
        </p:nvCxnSpPr>
        <p:spPr>
          <a:xfrm flipH="1" flipV="1">
            <a:off x="5851259" y="2179276"/>
            <a:ext cx="1" cy="1331604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stCxn id="7" idx="1"/>
            <a:endCxn id="4" idx="3"/>
          </p:cNvCxnSpPr>
          <p:nvPr/>
        </p:nvCxnSpPr>
        <p:spPr>
          <a:xfrm flipH="1">
            <a:off x="3899215" y="1979221"/>
            <a:ext cx="783031" cy="0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stCxn id="5" idx="2"/>
            <a:endCxn id="12" idx="0"/>
          </p:cNvCxnSpPr>
          <p:nvPr/>
        </p:nvCxnSpPr>
        <p:spPr>
          <a:xfrm>
            <a:off x="2725326" y="3910990"/>
            <a:ext cx="1630570" cy="1410544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12" idx="0"/>
            <a:endCxn id="6" idx="2"/>
          </p:cNvCxnSpPr>
          <p:nvPr/>
        </p:nvCxnSpPr>
        <p:spPr>
          <a:xfrm flipV="1">
            <a:off x="4355896" y="3910990"/>
            <a:ext cx="1495364" cy="1410544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/>
          <p:cNvSpPr txBox="1">
            <a:spLocks noChangeAspect="1"/>
          </p:cNvSpPr>
          <p:nvPr/>
        </p:nvSpPr>
        <p:spPr>
          <a:xfrm>
            <a:off x="1551436" y="692696"/>
            <a:ext cx="23477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>
            <a:defPPr>
              <a:defRPr lang="nl-BE"/>
            </a:defPPr>
            <a:lvl1pPr algn="ctr">
              <a:defRPr sz="2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nl-BE" dirty="0" smtClean="0"/>
              <a:t>…</a:t>
            </a:r>
            <a:endParaRPr lang="nl-BE" dirty="0"/>
          </a:p>
        </p:txBody>
      </p:sp>
      <p:cxnSp>
        <p:nvCxnSpPr>
          <p:cNvPr id="33" name="Rechte verbindingslijn met pijl 32"/>
          <p:cNvCxnSpPr>
            <a:stCxn id="31" idx="2"/>
            <a:endCxn id="4" idx="0"/>
          </p:cNvCxnSpPr>
          <p:nvPr/>
        </p:nvCxnSpPr>
        <p:spPr>
          <a:xfrm>
            <a:off x="2725325" y="1092806"/>
            <a:ext cx="1" cy="686360"/>
          </a:xfrm>
          <a:prstGeom prst="straightConnector1">
            <a:avLst/>
          </a:prstGeom>
          <a:ln w="3175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ep 37"/>
          <p:cNvGrpSpPr/>
          <p:nvPr/>
        </p:nvGrpSpPr>
        <p:grpSpPr>
          <a:xfrm>
            <a:off x="6012160" y="4768403"/>
            <a:ext cx="1735474" cy="276999"/>
            <a:chOff x="6110655" y="5044534"/>
            <a:chExt cx="1735474" cy="276999"/>
          </a:xfrm>
        </p:grpSpPr>
        <p:cxnSp>
          <p:nvCxnSpPr>
            <p:cNvPr id="34" name="Rechte verbindingslijn met pijl 33"/>
            <p:cNvCxnSpPr/>
            <p:nvPr/>
          </p:nvCxnSpPr>
          <p:spPr>
            <a:xfrm>
              <a:off x="6110655" y="5187672"/>
              <a:ext cx="470514" cy="0"/>
            </a:xfrm>
            <a:prstGeom prst="straightConnector1">
              <a:avLst/>
            </a:prstGeom>
            <a:ln w="31750">
              <a:headEnd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kstvak 35"/>
            <p:cNvSpPr txBox="1">
              <a:spLocks noChangeAspect="1"/>
            </p:cNvSpPr>
            <p:nvPr/>
          </p:nvSpPr>
          <p:spPr>
            <a:xfrm>
              <a:off x="6588224" y="5044534"/>
              <a:ext cx="125790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b" anchorCtr="0">
              <a:spAutoFit/>
            </a:bodyPr>
            <a:lstStyle>
              <a:defPPr>
                <a:defRPr lang="nl-BE"/>
              </a:defPPr>
              <a:lvl1pPr algn="ctr">
                <a:defRPr sz="20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r"/>
              <a:r>
                <a:rPr lang="nl-BE" sz="1200" dirty="0" smtClean="0"/>
                <a:t>informatiestroom</a:t>
              </a:r>
              <a:endParaRPr lang="nl-B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644124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</Words>
  <Application>Microsoft Office PowerPoint</Application>
  <PresentationFormat>Diavoorstelling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Nele Rober</dc:creator>
  <cp:lastModifiedBy>Nele Rober</cp:lastModifiedBy>
  <cp:revision>5</cp:revision>
  <dcterms:created xsi:type="dcterms:W3CDTF">2013-02-26T14:57:22Z</dcterms:created>
  <dcterms:modified xsi:type="dcterms:W3CDTF">2013-02-26T15:47:42Z</dcterms:modified>
</cp:coreProperties>
</file>