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75" r:id="rId16"/>
    <p:sldId id="267" r:id="rId17"/>
    <p:sldId id="270" r:id="rId18"/>
    <p:sldId id="271" r:id="rId19"/>
    <p:sldId id="272" r:id="rId20"/>
  </p:sldIdLst>
  <p:sldSz cx="10077450" cy="756285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9" autoAdjust="0"/>
  </p:normalViewPr>
  <p:slideViewPr>
    <p:cSldViewPr>
      <p:cViewPr varScale="1">
        <p:scale>
          <a:sx n="55" d="100"/>
          <a:sy n="55" d="100"/>
        </p:scale>
        <p:origin x="-1644" y="-8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05D6AB6-A906-4BC9-8010-F1CB3A253C7B}" type="slidenum">
              <a:t>‹nr.›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831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3952A1-4438-4C7B-8025-49CCB15C38D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</a:p>
          <a:p>
            <a:endParaRPr lang="en-US" dirty="0" smtClean="0"/>
          </a:p>
          <a:p>
            <a:r>
              <a:rPr lang="en-US" dirty="0" smtClean="0"/>
              <a:t>Hallo,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team </a:t>
            </a:r>
            <a:r>
              <a:rPr lang="en-US" dirty="0" err="1" smtClean="0"/>
              <a:t>Zilver</a:t>
            </a:r>
            <a:r>
              <a:rPr lang="en-US" dirty="0" smtClean="0"/>
              <a:t>.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vertellen</a:t>
            </a:r>
            <a:r>
              <a:rPr lang="en-US" dirty="0" smtClean="0"/>
              <a:t> over </a:t>
            </a:r>
            <a:r>
              <a:rPr lang="en-US" dirty="0" err="1" smtClean="0"/>
              <a:t>ons</a:t>
            </a:r>
            <a:r>
              <a:rPr lang="en-US" dirty="0" smtClean="0"/>
              <a:t> project.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3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principe</a:t>
            </a:r>
            <a:r>
              <a:rPr lang="en-US" baseline="0" dirty="0" smtClean="0"/>
              <a:t> van A*</a:t>
            </a:r>
          </a:p>
          <a:p>
            <a:r>
              <a:rPr lang="en-US" baseline="0" dirty="0" err="1" smtClean="0"/>
              <a:t>Manier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waarop</a:t>
            </a:r>
            <a:r>
              <a:rPr lang="en-US" baseline="0" dirty="0" smtClean="0"/>
              <a:t> de map </a:t>
            </a:r>
            <a:r>
              <a:rPr lang="en-US" baseline="0" dirty="0" err="1" smtClean="0"/>
              <a:t>opgeslagen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al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geïmplementeerd</a:t>
            </a:r>
            <a:r>
              <a:rPr lang="en-US" baseline="0" dirty="0" smtClean="0"/>
              <a:t> in de software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? Meer over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Gui</a:t>
            </a:r>
            <a:r>
              <a:rPr lang="en-US" dirty="0" smtClean="0"/>
              <a:t> -&gt; </a:t>
            </a:r>
            <a:r>
              <a:rPr lang="en-US" dirty="0" err="1" smtClean="0"/>
              <a:t>communicotor</a:t>
            </a:r>
            <a:r>
              <a:rPr lang="en-US" dirty="0" smtClean="0"/>
              <a:t> -</a:t>
            </a:r>
            <a:r>
              <a:rPr lang="en-US" baseline="0" dirty="0" smtClean="0"/>
              <a:t>&gt; simulator of robot -&gt; information buffer -&gt; </a:t>
            </a:r>
            <a:r>
              <a:rPr lang="en-US" baseline="0" dirty="0" err="1" smtClean="0"/>
              <a:t>gui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Hoe </a:t>
            </a:r>
            <a:r>
              <a:rPr lang="en-US" baseline="0" dirty="0" err="1" smtClean="0"/>
              <a:t>zou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veranderen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dirty="0" smtClean="0">
                <a:sym typeface="Wingdings" pitchFamily="2" charset="2"/>
              </a:rPr>
              <a:t>?</a:t>
            </a:r>
            <a:endParaRPr lang="en-US" dirty="0" smtClean="0"/>
          </a:p>
          <a:p>
            <a:r>
              <a:rPr lang="en-US" dirty="0" err="1" smtClean="0"/>
              <a:t>Voor-na</a:t>
            </a:r>
            <a:r>
              <a:rPr lang="en-US" dirty="0" smtClean="0"/>
              <a:t> demo2: </a:t>
            </a:r>
            <a:r>
              <a:rPr lang="en-US" dirty="0" err="1" smtClean="0"/>
              <a:t>eerst</a:t>
            </a:r>
            <a:r>
              <a:rPr lang="en-US" dirty="0" smtClean="0"/>
              <a:t> apart </a:t>
            </a:r>
            <a:r>
              <a:rPr lang="en-US" dirty="0" err="1" smtClean="0"/>
              <a:t>implementeren</a:t>
            </a:r>
            <a:r>
              <a:rPr lang="en-US" dirty="0" smtClean="0"/>
              <a:t>,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‘</a:t>
            </a:r>
            <a:r>
              <a:rPr lang="en-US" baseline="0" dirty="0" err="1" smtClean="0"/>
              <a:t>simpel</a:t>
            </a:r>
            <a:r>
              <a:rPr lang="en-US" baseline="0" dirty="0" smtClean="0"/>
              <a:t> maar </a:t>
            </a:r>
            <a:r>
              <a:rPr lang="en-US" baseline="0" dirty="0" err="1" smtClean="0"/>
              <a:t>efficiënt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benadrukken</a:t>
            </a:r>
            <a:r>
              <a:rPr lang="en-US" baseline="0" dirty="0" smtClean="0"/>
              <a:t>’</a:t>
            </a:r>
            <a:br>
              <a:rPr lang="en-US" baseline="0" dirty="0" smtClean="0"/>
            </a:b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smtClean="0">
                <a:sym typeface="Wingdings" pitchFamily="2" charset="2"/>
              </a:rPr>
              <a:t>?</a:t>
            </a:r>
            <a:endParaRPr lang="en-US" dirty="0" smtClean="0"/>
          </a:p>
          <a:p>
            <a:r>
              <a:rPr lang="en-US" dirty="0" err="1" smtClean="0"/>
              <a:t>Voor-na</a:t>
            </a:r>
            <a:r>
              <a:rPr lang="en-US" dirty="0" smtClean="0"/>
              <a:t> demo2: </a:t>
            </a:r>
            <a:r>
              <a:rPr lang="en-US" dirty="0" err="1" smtClean="0"/>
              <a:t>eerst</a:t>
            </a:r>
            <a:r>
              <a:rPr lang="en-US" dirty="0" smtClean="0"/>
              <a:t> apart </a:t>
            </a:r>
            <a:r>
              <a:rPr lang="en-US" dirty="0" err="1" smtClean="0"/>
              <a:t>implementeren</a:t>
            </a:r>
            <a:r>
              <a:rPr lang="en-US" dirty="0" smtClean="0"/>
              <a:t>,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aandacht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Tot slot </a:t>
            </a:r>
            <a:r>
              <a:rPr lang="en-US" dirty="0" err="1" smtClean="0"/>
              <a:t>willen</a:t>
            </a:r>
            <a:r>
              <a:rPr lang="en-US" dirty="0" smtClean="0"/>
              <a:t> we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filmpje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Vervolgens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over de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van de robot en de </a:t>
            </a:r>
            <a:r>
              <a:rPr lang="en-US" baseline="0" dirty="0" err="1" smtClean="0"/>
              <a:t>calibratie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Nadien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Daarna</a:t>
            </a:r>
            <a:r>
              <a:rPr lang="en-US" baseline="0" dirty="0" smtClean="0"/>
              <a:t>… Tot slot…</a:t>
            </a:r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Maar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Het </a:t>
            </a:r>
            <a:r>
              <a:rPr lang="en-US" dirty="0" err="1" smtClean="0"/>
              <a:t>uiteindelijke</a:t>
            </a:r>
            <a:r>
              <a:rPr lang="en-US" dirty="0" smtClean="0"/>
              <a:t> </a:t>
            </a:r>
            <a:r>
              <a:rPr lang="en-US" dirty="0" err="1" smtClean="0"/>
              <a:t>doel</a:t>
            </a:r>
            <a:r>
              <a:rPr lang="en-US" baseline="0" dirty="0" smtClean="0"/>
              <a:t> van P&amp;O was </a:t>
            </a:r>
            <a:r>
              <a:rPr lang="en-US" baseline="0" dirty="0" err="1" smtClean="0"/>
              <a:t>autonoom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… </a:t>
            </a:r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Al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uiteraard</a:t>
            </a:r>
            <a:r>
              <a:rPr lang="en-US" baseline="0" dirty="0" smtClean="0"/>
              <a:t> met de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van de robot </a:t>
            </a:r>
            <a:r>
              <a:rPr lang="en-US" baseline="0" dirty="0" err="1" smtClean="0"/>
              <a:t>zelf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? Meer over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0" marR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Mindstorms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Compact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Sensoren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Lichtsensor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smtClean="0"/>
              <a:t>Ultra sensor, vast (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moeilijker</a:t>
            </a:r>
            <a:r>
              <a:rPr lang="en-US" baseline="0" dirty="0" smtClean="0"/>
              <a:t>, want </a:t>
            </a:r>
            <a:r>
              <a:rPr lang="en-US" baseline="0" dirty="0" err="1" smtClean="0"/>
              <a:t>positie</a:t>
            </a:r>
            <a:r>
              <a:rPr lang="en-US" baseline="0" dirty="0" smtClean="0"/>
              <a:t> tov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vast)</a:t>
            </a:r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Nodig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wanneer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zijwaarts</a:t>
            </a:r>
            <a:r>
              <a:rPr lang="en-US" baseline="0" dirty="0" smtClean="0"/>
              <a:t> bots -&gt; </a:t>
            </a:r>
            <a:r>
              <a:rPr lang="en-US" baseline="0" dirty="0" err="1" smtClean="0"/>
              <a:t>druksensoren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opzie</a:t>
            </a:r>
            <a:endParaRPr lang="en-US" baseline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Om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nauwkeurig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besturen</a:t>
            </a:r>
            <a:r>
              <a:rPr lang="en-US" baseline="0" dirty="0" smtClean="0"/>
              <a:t> is en hoe </a:t>
            </a:r>
            <a:r>
              <a:rPr lang="en-US" baseline="0" dirty="0" err="1" smtClean="0"/>
              <a:t>betrouwbaar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sensoren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gecalibreerd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Uitleggen</a:t>
            </a:r>
            <a:r>
              <a:rPr lang="en-US" dirty="0" smtClean="0"/>
              <a:t> hoe de tests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gebeurde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conclusies</a:t>
            </a:r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de tests </a:t>
            </a:r>
            <a:r>
              <a:rPr lang="en-US" baseline="0" dirty="0" err="1" smtClean="0"/>
              <a:t>blijkt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rijdt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. ?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1e </a:t>
            </a:r>
            <a:r>
              <a:rPr lang="en-US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2e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Problemen</a:t>
            </a:r>
            <a:r>
              <a:rPr lang="en-US" baseline="0" dirty="0" smtClean="0"/>
              <a:t> + hoe </a:t>
            </a:r>
            <a:r>
              <a:rPr lang="en-US" baseline="0" dirty="0" err="1" smtClean="0"/>
              <a:t>opgelost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tegels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r>
              <a:rPr lang="en-US" dirty="0" smtClean="0"/>
              <a:t> </a:t>
            </a:r>
            <a:r>
              <a:rPr lang="en-US" dirty="0" err="1" smtClean="0"/>
              <a:t>adhv</a:t>
            </a:r>
            <a:r>
              <a:rPr lang="en-US" dirty="0" smtClean="0"/>
              <a:t> </a:t>
            </a:r>
            <a:r>
              <a:rPr lang="en-US" dirty="0" err="1" smtClean="0"/>
              <a:t>prentjes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Probleem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frequentie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barcode, maar hoe lees je die barcodes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ziet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barcode </a:t>
            </a:r>
            <a:r>
              <a:rPr lang="en-US" baseline="0" dirty="0" err="1" smtClean="0"/>
              <a:t>eruit</a:t>
            </a:r>
            <a:r>
              <a:rPr lang="en-US" baseline="0" dirty="0" smtClean="0"/>
              <a:t> –&gt; </a:t>
            </a:r>
            <a:r>
              <a:rPr lang="en-US" baseline="0" dirty="0" err="1" smtClean="0"/>
              <a:t>stroken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binair</a:t>
            </a:r>
            <a:r>
              <a:rPr lang="en-US" baseline="0" dirty="0" smtClean="0"/>
              <a:t> -&gt; integer</a:t>
            </a:r>
          </a:p>
          <a:p>
            <a:r>
              <a:rPr lang="en-US" baseline="0" dirty="0" smtClean="0"/>
              <a:t>Thread. In </a:t>
            </a:r>
            <a:r>
              <a:rPr lang="en-US" baseline="0" dirty="0" err="1" smtClean="0"/>
              <a:t>stapjes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vooruit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geïnterpreteerd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omgekeerde</a:t>
            </a:r>
            <a:r>
              <a:rPr lang="en-US" baseline="0" dirty="0" smtClean="0"/>
              <a:t> barcode.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rechtzetten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opdrachten</a:t>
            </a:r>
            <a:r>
              <a:rPr lang="en-US" baseline="0" dirty="0" smtClean="0"/>
              <a:t>? Finish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komt</a:t>
            </a:r>
            <a:r>
              <a:rPr lang="en-US" baseline="0" dirty="0" smtClean="0"/>
              <a:t> van pas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kortste</a:t>
            </a:r>
            <a:r>
              <a:rPr lang="en-US" baseline="0" dirty="0" smtClean="0"/>
              <a:t> pad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we later over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nu we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corrigeren</a:t>
            </a:r>
            <a:r>
              <a:rPr lang="en-US" baseline="0" dirty="0" smtClean="0"/>
              <a:t> en barcodes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volg</a:t>
            </a:r>
            <a:r>
              <a:rPr lang="en-US" dirty="0" smtClean="0"/>
              <a:t>-de-</a:t>
            </a:r>
            <a:r>
              <a:rPr lang="en-US" dirty="0" err="1" smtClean="0"/>
              <a:t>muur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algortime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owv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eilandjes</a:t>
            </a:r>
            <a:endParaRPr lang="en-US" baseline="0" dirty="0" smtClean="0"/>
          </a:p>
          <a:p>
            <a:r>
              <a:rPr lang="en-US" baseline="0" dirty="0" smtClean="0"/>
              <a:t>Leg </a:t>
            </a:r>
            <a:r>
              <a:rPr lang="en-US" baseline="0" dirty="0" err="1" smtClean="0"/>
              <a:t>basisalogritme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verbeteringen</a:t>
            </a:r>
            <a:endParaRPr lang="en-US" baseline="0" dirty="0" smtClean="0"/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nadat</a:t>
            </a:r>
            <a:r>
              <a:rPr lang="en-US" baseline="0" dirty="0" smtClean="0"/>
              <a:t> de robot de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korste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gezocht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finish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182A8-BB1C-4737-812A-2AEEF51B8EB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A285E7-DF0B-4A79-A2D2-2AC339DE23C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261877-EE28-425F-9A75-25634CF7C54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5C4C8-27DC-44BF-9E03-B7C3E8A0679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7059-2D1A-4A43-9534-C17FFB2F357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84FAE-36F1-47EC-A466-E9834CE12E7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085B2-741A-43FC-B3EF-BF80E641248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CF0F6-A8A8-4DBE-8CE2-D8D6385EC07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2CB0E-2CBB-4EB1-B358-442B8D94C7E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B9D18-730B-4364-B53C-DEA1F6D0A1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8AE229-789A-4255-98C1-43CD6A52A53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 txBox="1"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503280" y="1769040"/>
            <a:ext cx="88671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 txBox="1">
            <a:spLocks noGrp="1"/>
          </p:cNvSpPr>
          <p:nvPr>
            <p:ph type="dt" sz="half" idx="2"/>
          </p:nvPr>
        </p:nvSpPr>
        <p:spPr>
          <a:xfrm>
            <a:off x="50328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voettekst 4"/>
          <p:cNvSpPr txBox="1">
            <a:spLocks noGrp="1"/>
          </p:cNvSpPr>
          <p:nvPr>
            <p:ph type="ftr" sz="quarter" idx="3"/>
          </p:nvPr>
        </p:nvSpPr>
        <p:spPr>
          <a:xfrm>
            <a:off x="344556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dianummer 5"/>
          <p:cNvSpPr txBox="1">
            <a:spLocks noGrp="1"/>
          </p:cNvSpPr>
          <p:nvPr>
            <p:ph type="sldNum" sz="quarter" idx="4"/>
          </p:nvPr>
        </p:nvSpPr>
        <p:spPr>
          <a:xfrm>
            <a:off x="7224479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C1560A-6B43-42D2-9B96-CA73A06B04E3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-577899" y="1778166"/>
            <a:ext cx="7902360" cy="57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198965" y="5365601"/>
            <a:ext cx="2644952" cy="186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Sam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Gielis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Sophie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Marien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Toon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Nolten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Nele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Rober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Gerlinde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Roey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Maxim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Mechelen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r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P&amp;O Computerwetenschappen</a:t>
            </a:r>
          </a:p>
          <a:p>
            <a:pPr algn="r">
              <a:tabLst>
                <a:tab pos="9053513" algn="r"/>
              </a:tabLst>
            </a:pP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 Zilver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6289840" cy="30400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A*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optimaal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kost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afgelegde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weg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heuristiek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Manhattan</a:t>
            </a:r>
          </a:p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Graaf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knoop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barcode)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tak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doorgang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opgesteld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tijdens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kortste pad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10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3497217" cy="345295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Basismethodes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beweeg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vooruit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draai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…</a:t>
            </a: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Enkele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Threads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barcode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NXT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11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934269" y="1611000"/>
            <a:ext cx="5394960" cy="54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computer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5593560" cy="4160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Software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Beetje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messy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’ 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– API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aanmaken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?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Werkte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Simulator-GUI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simpel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 maar 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efficiënt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Voor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demo2: last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Na demo2: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deugd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werkte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Robot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simpel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 maar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efficiënt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’</a:t>
            </a:r>
            <a:endParaRPr lang="en-US" sz="2400" i="1" dirty="0">
              <a:solidFill>
                <a:schemeClr val="accent3">
                  <a:lumMod val="75000"/>
                </a:schemeClr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Werkte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(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bijna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54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2840222"/>
            <a:ext cx="4253706" cy="191932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Goede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Arial" pitchFamily="18"/>
                <a:ea typeface="WenQuanYi Micro Hei" pitchFamily="2"/>
                <a:cs typeface="Lohit Hindi" pitchFamily="2"/>
              </a:rPr>
              <a:t>Foutcorrectie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Traag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maar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gestaag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solidFill>
                  <a:schemeClr val="accent2"/>
                </a:solidFill>
                <a:latin typeface="Arial" pitchFamily="18"/>
                <a:ea typeface="WenQuanYi Micro Hei" pitchFamily="2"/>
                <a:cs typeface="Lohit Hindi" pitchFamily="2"/>
              </a:rPr>
              <a:t>E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18"/>
                <a:ea typeface="WenQuanYi Micro Hei" pitchFamily="2"/>
                <a:cs typeface="Lohit Hindi" pitchFamily="2"/>
              </a:rPr>
              <a:t>én</a:t>
            </a:r>
            <a:r>
              <a:rPr lang="en-US" sz="2400" dirty="0" smtClean="0">
                <a:solidFill>
                  <a:schemeClr val="accent2"/>
                </a:solidFill>
                <a:latin typeface="Arial" pitchFamily="18"/>
                <a:ea typeface="WenQuanYi Micro Hei" pitchFamily="2"/>
                <a:cs typeface="Lohit Hindi" pitchFamily="2"/>
              </a:rPr>
              <a:t> error</a:t>
            </a:r>
            <a:r>
              <a:rPr lang="en-US" sz="2400" dirty="0">
                <a:solidFill>
                  <a:schemeClr val="accent2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Arial" pitchFamily="18"/>
                <a:ea typeface="WenQuanYi Micro Hei" pitchFamily="2"/>
                <a:cs typeface="Lohit Hindi" pitchFamily="2"/>
              </a:rPr>
              <a:t>–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18"/>
                <a:ea typeface="WenQuanYi Micro Hei" pitchFamily="2"/>
                <a:cs typeface="Lohit Hindi" pitchFamily="2"/>
              </a:rPr>
              <a:t>ongetest</a:t>
            </a:r>
            <a:r>
              <a:rPr lang="en-US" sz="2400" dirty="0" smtClean="0">
                <a:solidFill>
                  <a:schemeClr val="accent2"/>
                </a:solidFill>
                <a:latin typeface="Arial" pitchFamily="18"/>
                <a:ea typeface="WenQuanYi Micro Hei" pitchFamily="2"/>
                <a:cs typeface="Lohit Hindi" pitchFamily="2"/>
              </a:rPr>
              <a:t>?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Verder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wel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goed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getest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756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8123630" cy="46331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DIT IS NOG NIET AF – ENKEL BDENKINGEN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Goede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teamspirit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Wil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om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werken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Weinig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onenigheid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Ieder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had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zijn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specialisatie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Verslag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,Robot , Simulator, GUI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, -&gt;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duidelijk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zien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in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werk-grafieken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!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altijd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even up-to-date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(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dubbele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code,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elkaars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manier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overschrijven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Git-problemen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(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vielen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nog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mee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) 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Teamwork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Algemeen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23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Besluit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31519" y="1828800"/>
            <a:ext cx="6546321" cy="4160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Robots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proberen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elkaar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uit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schakelen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Middelen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Virtuele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tijds-bommen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(‘server’)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Power-ups (barcodes)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Uitdagingen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verleven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Obstakels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wegruimen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Doolhofverkenning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4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4" hangingPunct="0">
              <a:buSzPct val="80000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… (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zie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verslag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21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026" name="Picture 2" descr="D:\Scripts\GIT\SilverSurfer\SilverSurferVerslag\Verslag Eindverslag\bomber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7" y="1563480"/>
            <a:ext cx="5509036" cy="44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Opdracht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19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31519" y="1828800"/>
            <a:ext cx="5243309" cy="486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Bomberman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spelen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Middelen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Programmeer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-skills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latin typeface="Arial" pitchFamily="18"/>
                <a:ea typeface="WenQuanYi Micro Hei" pitchFamily="2"/>
                <a:cs typeface="Lohit Hindi" pitchFamily="2"/>
              </a:rPr>
              <a:t>Lego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-Robots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Doolhoven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Uitdagingen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Virtuele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bommen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Communicatie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Verschillende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power-ups.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Rekening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houden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ander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‘</a:t>
            </a:r>
            <a:r>
              <a:rPr lang="en-US" sz="2400" i="1" dirty="0" err="1" smtClean="0">
                <a:latin typeface="Arial" pitchFamily="18"/>
                <a:ea typeface="WenQuanYi Micro Hei" pitchFamily="2"/>
                <a:cs typeface="Lohit Hindi" pitchFamily="2"/>
              </a:rPr>
              <a:t>leven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’</a:t>
            </a:r>
          </a:p>
          <a:p>
            <a:pPr marL="457200" lvl="4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89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3337686" cy="21555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Opgave</a:t>
            </a:r>
            <a:endParaRPr lang="en-US" sz="2800" b="0" i="0" u="none" strike="noStrike" kern="1200" dirty="0" smtClean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Bouw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Sofware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ontwerp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Besluit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Inhoud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5334259" cy="17426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Autonoom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Barcodes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lezen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Kortste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pad</a:t>
            </a: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Robot en Simulator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Opave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80159" y="1645920"/>
            <a:ext cx="7315200" cy="538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fysieke bouw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6973361" cy="4160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Motoren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10x10 cm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4x90º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precies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Lichtsensor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ondergrond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lichtomstandigheden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redelijk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range per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kleur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Ultrasone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sensor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afstandmetingen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binnen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[20,145]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paaltjes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interpreteer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als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28 cm</a:t>
            </a: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calibratie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5724720"/>
            <a:ext cx="6810945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scheiding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van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panelen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5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40520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179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891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405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15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693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179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26920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269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1519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witte lijn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3657600"/>
            <a:ext cx="7110258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kanten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nodig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1836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9812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0464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844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56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muren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18995" cy="39249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Barcode: 8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stroken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1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wit: 0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eerste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en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strook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steeds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Algoritme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ook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voor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symmetrisce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Rechtzetten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Opdracht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traag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liedje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zingen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om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as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,...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finish punt, checkpoint</a:t>
            </a: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backtracken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barcode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barcodes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53236" cy="43969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-de-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voldoet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Kijk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rond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Queue met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nog-te-bezoeken-tegels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Steeds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in de queue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Verbeteringen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dichtsbijzijnde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uit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que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3x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ronddraaien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die je 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weet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nog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eens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drie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gekende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mist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soms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sensoren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?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verkennen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9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1073</Words>
  <Application>Microsoft Office PowerPoint</Application>
  <PresentationFormat>Aangepast</PresentationFormat>
  <Paragraphs>239</Paragraphs>
  <Slides>19</Slides>
  <Notes>19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Default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Team Zilver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eindverslag</dc:title>
  <dc:creator>Nele Rober;Sam Gielis</dc:creator>
  <cp:lastModifiedBy>Beheerder</cp:lastModifiedBy>
  <cp:revision>19</cp:revision>
  <dcterms:created xsi:type="dcterms:W3CDTF">2012-12-10T14:45:41Z</dcterms:created>
  <dcterms:modified xsi:type="dcterms:W3CDTF">2012-12-16T13:22:58Z</dcterms:modified>
</cp:coreProperties>
</file>