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8" r:id="rId5"/>
    <p:sldId id="277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9" autoAdjust="0"/>
  </p:normalViewPr>
  <p:slideViewPr>
    <p:cSldViewPr>
      <p:cViewPr varScale="1">
        <p:scale>
          <a:sx n="50" d="100"/>
          <a:sy n="50" d="100"/>
        </p:scale>
        <p:origin x="-1812" y="-1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robot </a:t>
            </a:r>
            <a:r>
              <a:rPr lang="en-US" baseline="0" dirty="0" err="1" smtClean="0"/>
              <a:t>toelichten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….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0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3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20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4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11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6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93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2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25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 descr="robotNieuw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934269" y="1400454"/>
            <a:ext cx="4608512" cy="616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658292" cy="380683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Tijdens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verdergaan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bezochte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tile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tile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meer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: ????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Tijdens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teamgenoot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???</a:t>
            </a:r>
          </a:p>
          <a:p>
            <a:pPr lvl="2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robot detectie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1526934" cy="4447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TODO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algoritmes semester I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4515573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Simulator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Invullen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demo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Behaalde resultaten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Werken in groep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3"/>
          <p:cNvSpPr txBox="1"/>
          <p:nvPr/>
        </p:nvSpPr>
        <p:spPr>
          <a:xfrm>
            <a:off x="731519" y="1828800"/>
            <a:ext cx="8908827" cy="38072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Vrij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gelijk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vorig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semester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Sterktes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team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ieder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zijn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eigen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specialisatie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werk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goed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verdeeld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goede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overeenkomst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Voldoende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input van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alle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teamleden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veel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tijd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verliezen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onnodige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discussies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Zwaktes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team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229" y="1477169"/>
            <a:ext cx="900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Sterktes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project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GUI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kunnen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neerhalen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Zwaktes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project</a:t>
            </a:r>
          </a:p>
          <a:p>
            <a:pPr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opvang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wanneer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iets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misgaat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3837246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 smtClean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Behaalde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resultaten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Werken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in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groep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Besluit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8405" y="3061345"/>
            <a:ext cx="4396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 smtClean="0"/>
              <a:t>Foto robot</a:t>
            </a:r>
            <a:endParaRPr lang="nl-BE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646237" y="1549177"/>
            <a:ext cx="7692788" cy="33938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Voorwerp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oprapen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schep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voorzien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klittenband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Via motor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opheffen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→ robot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lang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</a:p>
          <a:p>
            <a:pPr marL="914400" lvl="4" indent="-457200" hangingPunct="0">
              <a:buSzPct val="80000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voorwerp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sleept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over de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grond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Robots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detecteren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Via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gekozen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optie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hybride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sensor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gekozen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→ minder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afhankelijk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andere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robots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18245" y="1405161"/>
            <a:ext cx="6734962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detecteren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Via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infraroodsensor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omlaag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brengen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Via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schep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die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voorwerp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opheft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Alle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delen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van het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zijn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bereikbaar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Sneller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terugrijden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Schok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wanneer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neervalt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1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Breder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→ robot is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stabieler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646237" y="1909217"/>
            <a:ext cx="6450975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Samenvoegen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Teamgenoot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bereiken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detectie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Aanpassingen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semester I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502220" y="1765201"/>
            <a:ext cx="9575229" cy="9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vermijden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Wip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neerhalen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schep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indien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wip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502220" y="1765201"/>
            <a:ext cx="9575229" cy="33943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2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gemeenschappelijke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tiles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tabLst/>
              <a:defRPr sz="1800"/>
            </a:pP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Translatie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1: 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oorsprong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(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beide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					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Rotatie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		tot 2de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overeen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komt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met die 					van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onze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map </a:t>
            </a: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Translatie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2: 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2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coördinaten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				1ste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1</a:t>
            </a: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samenvoegen doolhoven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8889078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tile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shortestpath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opnieuw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berekenen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Check of pad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korter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wordt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3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Indien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mogelijk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in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een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loop → random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getal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3" indent="-457200" hangingPunct="0">
              <a:buSzPct val="80000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tussen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0 en 10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seconden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wachten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teamgenoot bereiken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271</Words>
  <Application>Microsoft Office PowerPoint</Application>
  <PresentationFormat>Custom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Team Zilver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eindverslag</dc:title>
  <dc:creator>Nele Rober;Sam Gielis</dc:creator>
  <cp:lastModifiedBy>Gerlinde</cp:lastModifiedBy>
  <cp:revision>31</cp:revision>
  <dcterms:created xsi:type="dcterms:W3CDTF">2012-12-10T14:45:41Z</dcterms:created>
  <dcterms:modified xsi:type="dcterms:W3CDTF">2013-05-05T21:46:18Z</dcterms:modified>
</cp:coreProperties>
</file>