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nl-BE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12734B3-B3F5-4946-BC97-7BF827DD64CA}">
          <p14:sldIdLst>
            <p14:sldId id="256"/>
            <p14:sldId id="257"/>
            <p14:sldId id="258"/>
            <p14:sldId id="261"/>
            <p14:sldId id="260"/>
          </p14:sldIdLst>
        </p14:section>
        <p14:section name="Naamloze sectie" id="{BE203051-88F5-4CD0-953E-F525AE71D595}">
          <p14:sldIdLst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9E"/>
    <a:srgbClr val="843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1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0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0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4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ep 106"/>
          <p:cNvGrpSpPr/>
          <p:nvPr/>
        </p:nvGrpSpPr>
        <p:grpSpPr>
          <a:xfrm>
            <a:off x="142640" y="427566"/>
            <a:ext cx="8389800" cy="5059752"/>
            <a:chOff x="142640" y="427565"/>
            <a:chExt cx="8389800" cy="5059752"/>
          </a:xfrm>
        </p:grpSpPr>
        <p:grpSp>
          <p:nvGrpSpPr>
            <p:cNvPr id="104" name="Groep 103"/>
            <p:cNvGrpSpPr/>
            <p:nvPr/>
          </p:nvGrpSpPr>
          <p:grpSpPr>
            <a:xfrm>
              <a:off x="1510793" y="3121477"/>
              <a:ext cx="5977531" cy="1965730"/>
              <a:chOff x="1510793" y="3121477"/>
              <a:chExt cx="5977531" cy="1965730"/>
            </a:xfrm>
          </p:grpSpPr>
          <p:cxnSp>
            <p:nvCxnSpPr>
              <p:cNvPr id="34" name="Gebogen verbindingslijn 33"/>
              <p:cNvCxnSpPr>
                <a:stCxn id="70" idx="2"/>
                <a:endCxn id="19" idx="0"/>
              </p:cNvCxnSpPr>
              <p:nvPr/>
            </p:nvCxnSpPr>
            <p:spPr>
              <a:xfrm rot="16200000" flipH="1">
                <a:off x="3351095" y="2815481"/>
                <a:ext cx="914909" cy="1526901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bogen verbindingslijn 35"/>
              <p:cNvCxnSpPr>
                <a:stCxn id="70" idx="2"/>
                <a:endCxn id="18" idx="0"/>
              </p:cNvCxnSpPr>
              <p:nvPr/>
            </p:nvCxnSpPr>
            <p:spPr>
              <a:xfrm rot="5400000">
                <a:off x="1821524" y="2810747"/>
                <a:ext cx="912845" cy="1534307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echte verbindingslijn met pijl 82"/>
              <p:cNvCxnSpPr>
                <a:stCxn id="19" idx="2"/>
                <a:endCxn id="17" idx="0"/>
              </p:cNvCxnSpPr>
              <p:nvPr/>
            </p:nvCxnSpPr>
            <p:spPr>
              <a:xfrm>
                <a:off x="4572000" y="4498052"/>
                <a:ext cx="0" cy="527598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met pijl 88"/>
              <p:cNvCxnSpPr>
                <a:stCxn id="82" idx="2"/>
                <a:endCxn id="88" idx="0"/>
              </p:cNvCxnSpPr>
              <p:nvPr/>
            </p:nvCxnSpPr>
            <p:spPr>
              <a:xfrm>
                <a:off x="7488324" y="4498052"/>
                <a:ext cx="0" cy="589155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ep 105"/>
            <p:cNvGrpSpPr/>
            <p:nvPr/>
          </p:nvGrpSpPr>
          <p:grpSpPr>
            <a:xfrm>
              <a:off x="142640" y="427565"/>
              <a:ext cx="8389800" cy="5059752"/>
              <a:chOff x="142640" y="427565"/>
              <a:chExt cx="8389800" cy="5059752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76947" y="427565"/>
                <a:ext cx="27363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Gui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1676947" y="1568557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SimulatorPanel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kstvak 16"/>
              <p:cNvSpPr txBox="1">
                <a:spLocks noChangeAspect="1"/>
              </p:cNvSpPr>
              <p:nvPr/>
            </p:nvSpPr>
            <p:spPr>
              <a:xfrm>
                <a:off x="3203848" y="5025650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UnitViewport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kstvak 17"/>
              <p:cNvSpPr txBox="1">
                <a:spLocks noChangeAspect="1"/>
              </p:cNvSpPr>
              <p:nvPr/>
            </p:nvSpPr>
            <p:spPr>
              <a:xfrm>
                <a:off x="142640" y="4034323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OverallViewport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kstvak 69"/>
              <p:cNvSpPr txBox="1">
                <a:spLocks noChangeAspect="1"/>
              </p:cNvSpPr>
              <p:nvPr/>
            </p:nvSpPr>
            <p:spPr>
              <a:xfrm>
                <a:off x="1676947" y="2659813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i="1" dirty="0" err="1">
                    <a:latin typeface="Times New Roman" pitchFamily="18" charset="0"/>
                    <a:cs typeface="Times New Roman" pitchFamily="18" charset="0"/>
                  </a:rPr>
                  <a:t>ViewportInterface</a:t>
                </a:r>
                <a:endParaRPr lang="nl-BE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Tekstvak 81"/>
              <p:cNvSpPr txBox="1">
                <a:spLocks noChangeAspect="1"/>
              </p:cNvSpPr>
              <p:nvPr/>
            </p:nvSpPr>
            <p:spPr>
              <a:xfrm>
                <a:off x="6444208" y="4036387"/>
                <a:ext cx="20882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400" i="1" dirty="0" err="1"/>
                  <a:t>PilotInterface</a:t>
                </a:r>
                <a:endParaRPr lang="nl-BE" sz="2400" i="1" dirty="0"/>
              </a:p>
            </p:txBody>
          </p:sp>
          <p:sp>
            <p:nvSpPr>
              <p:cNvPr id="88" name="Tekstvak 87"/>
              <p:cNvSpPr txBox="1">
                <a:spLocks noChangeAspect="1"/>
              </p:cNvSpPr>
              <p:nvPr/>
            </p:nvSpPr>
            <p:spPr>
              <a:xfrm>
                <a:off x="6444208" y="5087207"/>
                <a:ext cx="208823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3203848" y="4036387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DummyViewport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" name="Groep 104"/>
            <p:cNvGrpSpPr/>
            <p:nvPr/>
          </p:nvGrpSpPr>
          <p:grpSpPr>
            <a:xfrm>
              <a:off x="3045099" y="950785"/>
              <a:ext cx="3399109" cy="3316435"/>
              <a:chOff x="3045099" y="950785"/>
              <a:chExt cx="3399109" cy="3316435"/>
            </a:xfrm>
          </p:grpSpPr>
          <p:cxnSp>
            <p:nvCxnSpPr>
              <p:cNvPr id="32" name="Rechte verbindingslijn met pijl 31"/>
              <p:cNvCxnSpPr>
                <a:stCxn id="6" idx="0"/>
                <a:endCxn id="4" idx="2"/>
              </p:cNvCxnSpPr>
              <p:nvPr/>
            </p:nvCxnSpPr>
            <p:spPr>
              <a:xfrm flipV="1">
                <a:off x="3045099" y="950785"/>
                <a:ext cx="0" cy="61777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Rechte verbindingslijn met pijl 77"/>
              <p:cNvCxnSpPr>
                <a:stCxn id="70" idx="0"/>
                <a:endCxn id="6" idx="2"/>
              </p:cNvCxnSpPr>
              <p:nvPr/>
            </p:nvCxnSpPr>
            <p:spPr>
              <a:xfrm flipV="1">
                <a:off x="3045099" y="2030222"/>
                <a:ext cx="0" cy="629591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hte verbindingslijn met pijl 14"/>
              <p:cNvCxnSpPr>
                <a:stCxn id="82" idx="1"/>
                <a:endCxn id="19" idx="3"/>
              </p:cNvCxnSpPr>
              <p:nvPr/>
            </p:nvCxnSpPr>
            <p:spPr>
              <a:xfrm flipH="1">
                <a:off x="5940152" y="4267220"/>
                <a:ext cx="504056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82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/>
          <p:cNvGrpSpPr/>
          <p:nvPr/>
        </p:nvGrpSpPr>
        <p:grpSpPr>
          <a:xfrm>
            <a:off x="1360739" y="950870"/>
            <a:ext cx="6268359" cy="5234395"/>
            <a:chOff x="2402041" y="958488"/>
            <a:chExt cx="6268358" cy="5234395"/>
          </a:xfrm>
        </p:grpSpPr>
        <p:grpSp>
          <p:nvGrpSpPr>
            <p:cNvPr id="3" name="Groep 2"/>
            <p:cNvGrpSpPr/>
            <p:nvPr/>
          </p:nvGrpSpPr>
          <p:grpSpPr>
            <a:xfrm>
              <a:off x="3387718" y="2366709"/>
              <a:ext cx="4297004" cy="2211571"/>
              <a:chOff x="3387718" y="2366709"/>
              <a:chExt cx="4297004" cy="2211571"/>
            </a:xfrm>
          </p:grpSpPr>
          <p:cxnSp>
            <p:nvCxnSpPr>
              <p:cNvPr id="36" name="Gebogen verbindingslijn 35"/>
              <p:cNvCxnSpPr>
                <a:stCxn id="8" idx="2"/>
                <a:endCxn id="4" idx="0"/>
              </p:cNvCxnSpPr>
              <p:nvPr/>
            </p:nvCxnSpPr>
            <p:spPr>
              <a:xfrm rot="5400000">
                <a:off x="4937509" y="2017581"/>
                <a:ext cx="831326" cy="1529583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bogen verbindingslijn 37"/>
              <p:cNvCxnSpPr>
                <a:stCxn id="8" idx="2"/>
                <a:endCxn id="7" idx="0"/>
              </p:cNvCxnSpPr>
              <p:nvPr/>
            </p:nvCxnSpPr>
            <p:spPr>
              <a:xfrm rot="16200000" flipH="1">
                <a:off x="6485679" y="1998991"/>
                <a:ext cx="831326" cy="1566761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bogen verbindingslijn 39"/>
              <p:cNvCxnSpPr>
                <a:stCxn id="4" idx="2"/>
                <a:endCxn id="6" idx="0"/>
              </p:cNvCxnSpPr>
              <p:nvPr/>
            </p:nvCxnSpPr>
            <p:spPr>
              <a:xfrm rot="5400000">
                <a:off x="3497982" y="3487881"/>
                <a:ext cx="980135" cy="1200663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bogen verbindingslijn 4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4708549" y="3477975"/>
                <a:ext cx="980134" cy="1220473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/>
            <p:cNvGrpSpPr/>
            <p:nvPr/>
          </p:nvGrpSpPr>
          <p:grpSpPr>
            <a:xfrm>
              <a:off x="2402041" y="958488"/>
              <a:ext cx="6268358" cy="5234395"/>
              <a:chOff x="2402041" y="958488"/>
              <a:chExt cx="6268358" cy="5234395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3602704" y="3198035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4823177" y="457827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SimulatorPilot</a:t>
                </a:r>
                <a:endParaRPr lang="nl-BE" dirty="0"/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2402041" y="4578280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6699047" y="3198035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5132287" y="196659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 smtClean="0"/>
                  <a:t>PilotInterface</a:t>
                </a:r>
                <a:endParaRPr lang="nl-BE" i="1" dirty="0"/>
              </a:p>
            </p:txBody>
          </p:sp>
          <p:sp>
            <p:nvSpPr>
              <p:cNvPr id="14" name="Tekstvak 13"/>
              <p:cNvSpPr txBox="1">
                <a:spLocks noChangeAspect="1"/>
              </p:cNvSpPr>
              <p:nvPr/>
            </p:nvSpPr>
            <p:spPr>
              <a:xfrm>
                <a:off x="2402041" y="5792773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62" name="Tekstvak 61"/>
              <p:cNvSpPr txBox="1">
                <a:spLocks noChangeAspect="1"/>
              </p:cNvSpPr>
              <p:nvPr/>
            </p:nvSpPr>
            <p:spPr>
              <a:xfrm>
                <a:off x="5132287" y="958488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9" name="Groep 8"/>
            <p:cNvGrpSpPr/>
            <p:nvPr/>
          </p:nvGrpSpPr>
          <p:grpSpPr>
            <a:xfrm>
              <a:off x="3387717" y="1358598"/>
              <a:ext cx="2730246" cy="4434175"/>
              <a:chOff x="3387717" y="1358598"/>
              <a:chExt cx="2730246" cy="4434175"/>
            </a:xfrm>
          </p:grpSpPr>
          <p:cxnSp>
            <p:nvCxnSpPr>
              <p:cNvPr id="54" name="Rechte verbindingslijn met pijl 53"/>
              <p:cNvCxnSpPr>
                <a:stCxn id="6" idx="2"/>
                <a:endCxn id="14" idx="0"/>
              </p:cNvCxnSpPr>
              <p:nvPr/>
            </p:nvCxnSpPr>
            <p:spPr>
              <a:xfrm>
                <a:off x="3387717" y="4978390"/>
                <a:ext cx="0" cy="814383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Rechte verbindingslijn met pijl 62"/>
              <p:cNvCxnSpPr>
                <a:stCxn id="8" idx="0"/>
                <a:endCxn id="62" idx="2"/>
              </p:cNvCxnSpPr>
              <p:nvPr/>
            </p:nvCxnSpPr>
            <p:spPr>
              <a:xfrm flipV="1">
                <a:off x="6117963" y="1358598"/>
                <a:ext cx="0" cy="608001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70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/>
        </p:nvGrpSpPr>
        <p:grpSpPr>
          <a:xfrm>
            <a:off x="1691679" y="674193"/>
            <a:ext cx="5218347" cy="5170563"/>
            <a:chOff x="1691679" y="674193"/>
            <a:chExt cx="5218346" cy="5170562"/>
          </a:xfrm>
        </p:grpSpPr>
        <p:grpSp>
          <p:nvGrpSpPr>
            <p:cNvPr id="8" name="Groep 7"/>
            <p:cNvGrpSpPr/>
            <p:nvPr/>
          </p:nvGrpSpPr>
          <p:grpSpPr>
            <a:xfrm>
              <a:off x="1691679" y="674193"/>
              <a:ext cx="5218346" cy="5170562"/>
              <a:chOff x="1691679" y="674193"/>
              <a:chExt cx="5218346" cy="5170562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91680" y="1779167"/>
                <a:ext cx="234777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1691679" y="3503861"/>
                <a:ext cx="234778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572000" y="3510881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InfoRecieverThread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4572000" y="1779165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000" dirty="0" err="1">
                    <a:latin typeface="Times New Roman" pitchFamily="18" charset="0"/>
                    <a:cs typeface="Times New Roman" pitchFamily="18" charset="0"/>
                  </a:rPr>
                  <a:t>StatusInfoBuffer</a:t>
                </a:r>
                <a:endParaRPr lang="nl-BE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kstvak 11"/>
              <p:cNvSpPr txBox="1">
                <a:spLocks noChangeAspect="1"/>
              </p:cNvSpPr>
              <p:nvPr/>
            </p:nvSpPr>
            <p:spPr>
              <a:xfrm>
                <a:off x="3635896" y="5321535"/>
                <a:ext cx="1440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800" b="1" dirty="0">
                    <a:solidFill>
                      <a:srgbClr val="FF0000"/>
                    </a:solidFill>
                  </a:rPr>
                  <a:t>Robot</a:t>
                </a:r>
                <a:endParaRPr lang="nl-BE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kstvak 30"/>
              <p:cNvSpPr txBox="1">
                <a:spLocks noChangeAspect="1"/>
              </p:cNvSpPr>
              <p:nvPr/>
            </p:nvSpPr>
            <p:spPr>
              <a:xfrm>
                <a:off x="1691682" y="674193"/>
                <a:ext cx="234777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3" name="Groep 2"/>
            <p:cNvGrpSpPr/>
            <p:nvPr/>
          </p:nvGrpSpPr>
          <p:grpSpPr>
            <a:xfrm>
              <a:off x="2865569" y="1074303"/>
              <a:ext cx="2875444" cy="4247232"/>
              <a:chOff x="2865569" y="1074303"/>
              <a:chExt cx="2875444" cy="4247232"/>
            </a:xfrm>
          </p:grpSpPr>
          <p:cxnSp>
            <p:nvCxnSpPr>
              <p:cNvPr id="18" name="Rechte verbindingslijn met pijl 17"/>
              <p:cNvCxnSpPr>
                <a:stCxn id="4" idx="2"/>
                <a:endCxn id="5" idx="0"/>
              </p:cNvCxnSpPr>
              <p:nvPr/>
            </p:nvCxnSpPr>
            <p:spPr>
              <a:xfrm>
                <a:off x="2865569" y="2179277"/>
                <a:ext cx="0" cy="1324585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/>
              <p:cNvCxnSpPr>
                <a:stCxn id="6" idx="0"/>
                <a:endCxn id="7" idx="2"/>
              </p:cNvCxnSpPr>
              <p:nvPr/>
            </p:nvCxnSpPr>
            <p:spPr>
              <a:xfrm flipV="1">
                <a:off x="5741013" y="2179275"/>
                <a:ext cx="0" cy="1331607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met pijl 23"/>
              <p:cNvCxnSpPr>
                <a:stCxn id="7" idx="1"/>
                <a:endCxn id="4" idx="3"/>
              </p:cNvCxnSpPr>
              <p:nvPr/>
            </p:nvCxnSpPr>
            <p:spPr>
              <a:xfrm flipH="1">
                <a:off x="4039458" y="1979220"/>
                <a:ext cx="532543" cy="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met pijl 27"/>
              <p:cNvCxnSpPr>
                <a:stCxn id="5" idx="2"/>
                <a:endCxn id="12" idx="0"/>
              </p:cNvCxnSpPr>
              <p:nvPr/>
            </p:nvCxnSpPr>
            <p:spPr>
              <a:xfrm>
                <a:off x="2865569" y="3903971"/>
                <a:ext cx="1490326" cy="14175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/>
              <p:cNvCxnSpPr>
                <a:stCxn id="12" idx="0"/>
                <a:endCxn id="6" idx="2"/>
              </p:cNvCxnSpPr>
              <p:nvPr/>
            </p:nvCxnSpPr>
            <p:spPr>
              <a:xfrm flipV="1">
                <a:off x="4355895" y="3910991"/>
                <a:ext cx="1385118" cy="141054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/>
              <p:cNvCxnSpPr>
                <a:stCxn id="31" idx="2"/>
                <a:endCxn id="4" idx="0"/>
              </p:cNvCxnSpPr>
              <p:nvPr/>
            </p:nvCxnSpPr>
            <p:spPr>
              <a:xfrm flipH="1">
                <a:off x="2865569" y="1074303"/>
                <a:ext cx="2" cy="7048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644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ep 95"/>
          <p:cNvGrpSpPr/>
          <p:nvPr/>
        </p:nvGrpSpPr>
        <p:grpSpPr>
          <a:xfrm>
            <a:off x="442315" y="150418"/>
            <a:ext cx="8276433" cy="6471896"/>
            <a:chOff x="474933" y="320525"/>
            <a:chExt cx="6207325" cy="8629195"/>
          </a:xfrm>
        </p:grpSpPr>
        <p:grpSp>
          <p:nvGrpSpPr>
            <p:cNvPr id="4" name="Groep 3"/>
            <p:cNvGrpSpPr/>
            <p:nvPr/>
          </p:nvGrpSpPr>
          <p:grpSpPr>
            <a:xfrm>
              <a:off x="474933" y="320525"/>
              <a:ext cx="5350789" cy="4243361"/>
              <a:chOff x="-158225" y="136729"/>
              <a:chExt cx="10324441" cy="5807935"/>
            </a:xfrm>
          </p:grpSpPr>
          <p:grpSp>
            <p:nvGrpSpPr>
              <p:cNvPr id="5" name="Groep 4"/>
              <p:cNvGrpSpPr/>
              <p:nvPr/>
            </p:nvGrpSpPr>
            <p:grpSpPr>
              <a:xfrm>
                <a:off x="1209928" y="3055664"/>
                <a:ext cx="3362075" cy="2355407"/>
                <a:chOff x="1209928" y="3055664"/>
                <a:chExt cx="3362075" cy="2355407"/>
              </a:xfrm>
            </p:grpSpPr>
            <p:cxnSp>
              <p:nvCxnSpPr>
                <p:cNvPr id="19" name="Gebogen verbindingslijn 18"/>
                <p:cNvCxnSpPr>
                  <a:stCxn id="15" idx="2"/>
                  <a:endCxn id="18" idx="0"/>
                </p:cNvCxnSpPr>
                <p:nvPr/>
              </p:nvCxnSpPr>
              <p:spPr>
                <a:xfrm rot="16200000" flipH="1">
                  <a:off x="3219102" y="2842220"/>
                  <a:ext cx="1139455" cy="1566343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bogen verbindingslijn 19"/>
                <p:cNvCxnSpPr>
                  <a:stCxn id="15" idx="2"/>
                  <a:endCxn id="14" idx="0"/>
                </p:cNvCxnSpPr>
                <p:nvPr/>
              </p:nvCxnSpPr>
              <p:spPr>
                <a:xfrm rot="5400000">
                  <a:off x="1536397" y="2729197"/>
                  <a:ext cx="1142793" cy="1795731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Rechte verbindingslijn met pijl 20"/>
                <p:cNvCxnSpPr>
                  <a:stCxn id="18" idx="2"/>
                  <a:endCxn id="13" idx="0"/>
                </p:cNvCxnSpPr>
                <p:nvPr/>
              </p:nvCxnSpPr>
              <p:spPr>
                <a:xfrm>
                  <a:off x="4572002" y="4728714"/>
                  <a:ext cx="1" cy="682357"/>
                </a:xfrm>
                <a:prstGeom prst="straightConnector1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ep 5"/>
              <p:cNvGrpSpPr/>
              <p:nvPr/>
            </p:nvGrpSpPr>
            <p:grpSpPr>
              <a:xfrm>
                <a:off x="-158225" y="136729"/>
                <a:ext cx="10324441" cy="5807935"/>
                <a:chOff x="-158225" y="136729"/>
                <a:chExt cx="10324441" cy="5807935"/>
              </a:xfrm>
            </p:grpSpPr>
            <p:sp>
              <p:nvSpPr>
                <p:cNvPr id="11" name="Tekstvak 10"/>
                <p:cNvSpPr txBox="1">
                  <a:spLocks noChangeAspect="1"/>
                </p:cNvSpPr>
                <p:nvPr/>
              </p:nvSpPr>
              <p:spPr>
                <a:xfrm>
                  <a:off x="1608519" y="136729"/>
                  <a:ext cx="2736305" cy="6740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28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800" dirty="0"/>
                    <a:t>Gui</a:t>
                  </a:r>
                </a:p>
              </p:txBody>
            </p:sp>
            <p:sp>
              <p:nvSpPr>
                <p:cNvPr id="12" name="Tekstvak 11"/>
                <p:cNvSpPr txBox="1">
                  <a:spLocks noChangeAspect="1"/>
                </p:cNvSpPr>
                <p:nvPr/>
              </p:nvSpPr>
              <p:spPr>
                <a:xfrm>
                  <a:off x="1608518" y="1408588"/>
                  <a:ext cx="273630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SimulatorPanel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Tekstvak 12"/>
                <p:cNvSpPr txBox="1">
                  <a:spLocks noChangeAspect="1"/>
                </p:cNvSpPr>
                <p:nvPr/>
              </p:nvSpPr>
              <p:spPr>
                <a:xfrm>
                  <a:off x="3203850" y="5411071"/>
                  <a:ext cx="273630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UnitViewport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Tekstvak 13"/>
                <p:cNvSpPr txBox="1">
                  <a:spLocks noChangeAspect="1"/>
                </p:cNvSpPr>
                <p:nvPr/>
              </p:nvSpPr>
              <p:spPr>
                <a:xfrm>
                  <a:off x="-158225" y="4198459"/>
                  <a:ext cx="273630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dirty="0" err="1"/>
                    <a:t>OverallViewport</a:t>
                  </a:r>
                  <a:endParaRPr lang="nl-BE" sz="1300" dirty="0"/>
                </a:p>
              </p:txBody>
            </p:sp>
            <p:sp>
              <p:nvSpPr>
                <p:cNvPr id="15" name="Tekstvak 14"/>
                <p:cNvSpPr txBox="1">
                  <a:spLocks noChangeAspect="1"/>
                </p:cNvSpPr>
                <p:nvPr/>
              </p:nvSpPr>
              <p:spPr>
                <a:xfrm>
                  <a:off x="1637506" y="2522073"/>
                  <a:ext cx="273630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i="1" dirty="0" err="1"/>
                    <a:t>ViewportInterface</a:t>
                  </a:r>
                  <a:endParaRPr lang="nl-BE" sz="1300" i="1" dirty="0"/>
                </a:p>
              </p:txBody>
            </p:sp>
            <p:sp>
              <p:nvSpPr>
                <p:cNvPr id="16" name="Tekstvak 15"/>
                <p:cNvSpPr txBox="1">
                  <a:spLocks noChangeAspect="1"/>
                </p:cNvSpPr>
                <p:nvPr/>
              </p:nvSpPr>
              <p:spPr>
                <a:xfrm>
                  <a:off x="7429911" y="4198459"/>
                  <a:ext cx="273630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i="1" dirty="0" err="1"/>
                    <a:t>PilotInterface</a:t>
                  </a:r>
                  <a:endParaRPr lang="nl-BE" i="1" dirty="0"/>
                </a:p>
              </p:txBody>
            </p:sp>
            <p:sp>
              <p:nvSpPr>
                <p:cNvPr id="18" name="Tekstvak 17"/>
                <p:cNvSpPr txBox="1">
                  <a:spLocks noChangeAspect="1"/>
                </p:cNvSpPr>
                <p:nvPr/>
              </p:nvSpPr>
              <p:spPr>
                <a:xfrm>
                  <a:off x="3203849" y="4195121"/>
                  <a:ext cx="273630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DummyViewport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" name="Groep 6"/>
              <p:cNvGrpSpPr/>
              <p:nvPr/>
            </p:nvGrpSpPr>
            <p:grpSpPr>
              <a:xfrm>
                <a:off x="2976672" y="810741"/>
                <a:ext cx="4453239" cy="3654515"/>
                <a:chOff x="2976672" y="810741"/>
                <a:chExt cx="4453239" cy="3654515"/>
              </a:xfrm>
            </p:grpSpPr>
            <p:cxnSp>
              <p:nvCxnSpPr>
                <p:cNvPr id="8" name="Rechte verbindingslijn met pijl 7"/>
                <p:cNvCxnSpPr>
                  <a:stCxn id="12" idx="0"/>
                  <a:endCxn id="11" idx="2"/>
                </p:cNvCxnSpPr>
                <p:nvPr/>
              </p:nvCxnSpPr>
              <p:spPr>
                <a:xfrm flipV="1">
                  <a:off x="2976672" y="810741"/>
                  <a:ext cx="1" cy="597847"/>
                </a:xfrm>
                <a:prstGeom prst="straightConnector1">
                  <a:avLst/>
                </a:prstGeom>
                <a:ln w="31750"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Rechte verbindingslijn met pijl 8"/>
                <p:cNvCxnSpPr>
                  <a:stCxn id="15" idx="0"/>
                  <a:endCxn id="12" idx="2"/>
                </p:cNvCxnSpPr>
                <p:nvPr/>
              </p:nvCxnSpPr>
              <p:spPr>
                <a:xfrm flipH="1" flipV="1">
                  <a:off x="2976672" y="1942181"/>
                  <a:ext cx="28988" cy="579892"/>
                </a:xfrm>
                <a:prstGeom prst="straightConnector1">
                  <a:avLst/>
                </a:prstGeom>
                <a:ln w="31750"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Rechte verbindingslijn met pijl 9"/>
                <p:cNvCxnSpPr>
                  <a:stCxn id="16" idx="1"/>
                  <a:endCxn id="18" idx="3"/>
                </p:cNvCxnSpPr>
                <p:nvPr/>
              </p:nvCxnSpPr>
              <p:spPr>
                <a:xfrm flipH="1" flipV="1">
                  <a:off x="5940155" y="4461918"/>
                  <a:ext cx="1489756" cy="3338"/>
                </a:xfrm>
                <a:prstGeom prst="straightConnector1">
                  <a:avLst/>
                </a:prstGeom>
                <a:ln w="31750"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ep 48"/>
            <p:cNvGrpSpPr/>
            <p:nvPr/>
          </p:nvGrpSpPr>
          <p:grpSpPr>
            <a:xfrm>
              <a:off x="2756919" y="3677933"/>
              <a:ext cx="3925339" cy="3849991"/>
              <a:chOff x="1332150" y="-117330"/>
              <a:chExt cx="9790093" cy="3995262"/>
            </a:xfrm>
          </p:grpSpPr>
          <p:grpSp>
            <p:nvGrpSpPr>
              <p:cNvPr id="50" name="Groep 49"/>
              <p:cNvGrpSpPr/>
              <p:nvPr/>
            </p:nvGrpSpPr>
            <p:grpSpPr>
              <a:xfrm>
                <a:off x="3063159" y="-117330"/>
                <a:ext cx="6289510" cy="3078688"/>
                <a:chOff x="3063159" y="-117330"/>
                <a:chExt cx="6289510" cy="3078688"/>
              </a:xfrm>
            </p:grpSpPr>
            <p:cxnSp>
              <p:nvCxnSpPr>
                <p:cNvPr id="62" name="Gebogen verbindingslijn 61"/>
                <p:cNvCxnSpPr>
                  <a:stCxn id="16" idx="2"/>
                  <a:endCxn id="55" idx="0"/>
                </p:cNvCxnSpPr>
                <p:nvPr/>
              </p:nvCxnSpPr>
              <p:spPr>
                <a:xfrm rot="5400000">
                  <a:off x="5505942" y="-461975"/>
                  <a:ext cx="1366931" cy="2056221"/>
                </a:xfrm>
                <a:prstGeom prst="bentConnector3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bogen verbindingslijn 62"/>
                <p:cNvCxnSpPr>
                  <a:stCxn id="16" idx="2"/>
                  <a:endCxn id="58" idx="0"/>
                </p:cNvCxnSpPr>
                <p:nvPr/>
              </p:nvCxnSpPr>
              <p:spPr>
                <a:xfrm rot="16200000" flipH="1">
                  <a:off x="7594433" y="-494245"/>
                  <a:ext cx="1381321" cy="2135151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bogen verbindingslijn 63"/>
                <p:cNvCxnSpPr>
                  <a:stCxn id="55" idx="2"/>
                  <a:endCxn id="57" idx="0"/>
                </p:cNvCxnSpPr>
                <p:nvPr/>
              </p:nvCxnSpPr>
              <p:spPr>
                <a:xfrm rot="5400000">
                  <a:off x="3458630" y="1258692"/>
                  <a:ext cx="1307195" cy="2098138"/>
                </a:xfrm>
                <a:prstGeom prst="bentConnector3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bogen verbindingslijn 64"/>
                <p:cNvCxnSpPr>
                  <a:stCxn id="55" idx="2"/>
                  <a:endCxn id="56" idx="0"/>
                </p:cNvCxnSpPr>
                <p:nvPr/>
              </p:nvCxnSpPr>
              <p:spPr>
                <a:xfrm rot="16200000" flipH="1">
                  <a:off x="5498018" y="1317441"/>
                  <a:ext cx="1307195" cy="1980639"/>
                </a:xfrm>
                <a:prstGeom prst="bentConnector3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ep 50"/>
              <p:cNvGrpSpPr/>
              <p:nvPr/>
            </p:nvGrpSpPr>
            <p:grpSpPr>
              <a:xfrm>
                <a:off x="1332150" y="1249602"/>
                <a:ext cx="9790093" cy="2116317"/>
                <a:chOff x="1332150" y="1249602"/>
                <a:chExt cx="9790093" cy="2116317"/>
              </a:xfrm>
            </p:grpSpPr>
            <p:sp>
              <p:nvSpPr>
                <p:cNvPr id="55" name="Tekstvak 54"/>
                <p:cNvSpPr txBox="1">
                  <a:spLocks noChangeAspect="1"/>
                </p:cNvSpPr>
                <p:nvPr/>
              </p:nvSpPr>
              <p:spPr>
                <a:xfrm>
                  <a:off x="3391719" y="1249602"/>
                  <a:ext cx="3539154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AbstractPilot</a:t>
                  </a:r>
                  <a:endParaRPr lang="nl-BE" dirty="0"/>
                </a:p>
              </p:txBody>
            </p:sp>
            <p:sp>
              <p:nvSpPr>
                <p:cNvPr id="56" name="Tekstvak 55"/>
                <p:cNvSpPr txBox="1">
                  <a:spLocks noChangeAspect="1"/>
                </p:cNvSpPr>
                <p:nvPr/>
              </p:nvSpPr>
              <p:spPr>
                <a:xfrm>
                  <a:off x="5373473" y="2961358"/>
                  <a:ext cx="3536924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SimulatorPilot</a:t>
                  </a:r>
                  <a:endParaRPr lang="nl-BE" dirty="0"/>
                </a:p>
              </p:txBody>
            </p:sp>
            <p:sp>
              <p:nvSpPr>
                <p:cNvPr id="57" name="Tekstvak 56"/>
                <p:cNvSpPr txBox="1">
                  <a:spLocks noChangeAspect="1"/>
                </p:cNvSpPr>
                <p:nvPr/>
              </p:nvSpPr>
              <p:spPr>
                <a:xfrm>
                  <a:off x="1332150" y="2961358"/>
                  <a:ext cx="3462014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RobotPilot</a:t>
                  </a:r>
                  <a:endParaRPr lang="nl-BE" dirty="0"/>
                </a:p>
              </p:txBody>
            </p:sp>
            <p:sp>
              <p:nvSpPr>
                <p:cNvPr id="58" name="Tekstvak 57"/>
                <p:cNvSpPr txBox="1">
                  <a:spLocks noChangeAspect="1"/>
                </p:cNvSpPr>
                <p:nvPr/>
              </p:nvSpPr>
              <p:spPr>
                <a:xfrm>
                  <a:off x="7583091" y="1263992"/>
                  <a:ext cx="3539152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DummyPilot</a:t>
                  </a:r>
                  <a:endParaRPr lang="nl-BE" dirty="0"/>
                </a:p>
              </p:txBody>
            </p:sp>
          </p:grpSp>
          <p:cxnSp>
            <p:nvCxnSpPr>
              <p:cNvPr id="53" name="Rechte verbindingslijn met pijl 52"/>
              <p:cNvCxnSpPr>
                <a:stCxn id="57" idx="2"/>
                <a:endCxn id="134" idx="0"/>
              </p:cNvCxnSpPr>
              <p:nvPr/>
            </p:nvCxnSpPr>
            <p:spPr>
              <a:xfrm>
                <a:off x="3063158" y="3365919"/>
                <a:ext cx="18472" cy="512013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ep 124"/>
            <p:cNvGrpSpPr/>
            <p:nvPr/>
          </p:nvGrpSpPr>
          <p:grpSpPr>
            <a:xfrm>
              <a:off x="654165" y="6644677"/>
              <a:ext cx="3508689" cy="2305043"/>
              <a:chOff x="-8093733" y="1121270"/>
              <a:chExt cx="7272675" cy="2960697"/>
            </a:xfrm>
          </p:grpSpPr>
          <p:sp>
            <p:nvSpPr>
              <p:cNvPr id="134" name="Tekstvak 133"/>
              <p:cNvSpPr txBox="1">
                <a:spLocks noChangeAspect="1"/>
              </p:cNvSpPr>
              <p:nvPr/>
            </p:nvSpPr>
            <p:spPr>
              <a:xfrm>
                <a:off x="-3741500" y="2255751"/>
                <a:ext cx="292044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135" name="Tekstvak 134"/>
              <p:cNvSpPr txBox="1">
                <a:spLocks noChangeAspect="1"/>
              </p:cNvSpPr>
              <p:nvPr/>
            </p:nvSpPr>
            <p:spPr>
              <a:xfrm>
                <a:off x="-8093733" y="2255751"/>
                <a:ext cx="317735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InfoRecieverThread</a:t>
                </a:r>
                <a:endParaRPr lang="nl-BE" dirty="0"/>
              </a:p>
            </p:txBody>
          </p:sp>
          <p:sp>
            <p:nvSpPr>
              <p:cNvPr id="136" name="Tekstvak 135"/>
              <p:cNvSpPr txBox="1">
                <a:spLocks noChangeAspect="1"/>
              </p:cNvSpPr>
              <p:nvPr/>
            </p:nvSpPr>
            <p:spPr>
              <a:xfrm>
                <a:off x="-7850747" y="1121270"/>
                <a:ext cx="2724773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StatusInfoBuffer</a:t>
                </a:r>
                <a:endParaRPr lang="nl-BE" dirty="0"/>
              </a:p>
            </p:txBody>
          </p:sp>
          <p:sp>
            <p:nvSpPr>
              <p:cNvPr id="137" name="Tekstvak 136"/>
              <p:cNvSpPr txBox="1">
                <a:spLocks noChangeAspect="1"/>
              </p:cNvSpPr>
              <p:nvPr/>
            </p:nvSpPr>
            <p:spPr>
              <a:xfrm>
                <a:off x="-3741500" y="3449452"/>
                <a:ext cx="2920442" cy="6325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1800" b="1" dirty="0" smtClean="0">
                    <a:solidFill>
                      <a:srgbClr val="FF0000"/>
                    </a:solidFill>
                  </a:rPr>
                  <a:t>Robot  </a:t>
                </a:r>
                <a:endParaRPr lang="nl-BE" sz="18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92" name="Rechte verbindingslijn met pijl 191"/>
          <p:cNvCxnSpPr>
            <a:stCxn id="136" idx="2"/>
            <a:endCxn id="135" idx="0"/>
          </p:cNvCxnSpPr>
          <p:nvPr/>
        </p:nvCxnSpPr>
        <p:spPr>
          <a:xfrm flipH="1">
            <a:off x="1703230" y="5185920"/>
            <a:ext cx="10740" cy="370047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met pijl 192"/>
          <p:cNvCxnSpPr>
            <a:stCxn id="135" idx="2"/>
            <a:endCxn id="137" idx="1"/>
          </p:cNvCxnSpPr>
          <p:nvPr/>
        </p:nvCxnSpPr>
        <p:spPr>
          <a:xfrm>
            <a:off x="1703230" y="5848355"/>
            <a:ext cx="1777697" cy="589293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met pijl 193"/>
          <p:cNvCxnSpPr>
            <a:stCxn id="134" idx="2"/>
            <a:endCxn id="137" idx="0"/>
          </p:cNvCxnSpPr>
          <p:nvPr/>
        </p:nvCxnSpPr>
        <p:spPr>
          <a:xfrm>
            <a:off x="4420235" y="5848355"/>
            <a:ext cx="0" cy="404627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Rechte verbindingslijn met pijl 201"/>
          <p:cNvCxnSpPr>
            <a:stCxn id="57" idx="1"/>
            <a:endCxn id="136" idx="3"/>
          </p:cNvCxnSpPr>
          <p:nvPr/>
        </p:nvCxnSpPr>
        <p:spPr>
          <a:xfrm flipH="1">
            <a:off x="2590344" y="5039726"/>
            <a:ext cx="894619" cy="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ep 46"/>
          <p:cNvGrpSpPr/>
          <p:nvPr/>
        </p:nvGrpSpPr>
        <p:grpSpPr>
          <a:xfrm>
            <a:off x="1150306" y="1261620"/>
            <a:ext cx="6204780" cy="3989393"/>
            <a:chOff x="862729" y="1682159"/>
            <a:chExt cx="4653585" cy="5319192"/>
          </a:xfrm>
        </p:grpSpPr>
        <p:sp>
          <p:nvSpPr>
            <p:cNvPr id="23" name="Tekstvak 22"/>
            <p:cNvSpPr txBox="1">
              <a:spLocks noChangeAspect="1"/>
            </p:cNvSpPr>
            <p:nvPr/>
          </p:nvSpPr>
          <p:spPr>
            <a:xfrm>
              <a:off x="2602595" y="1682159"/>
              <a:ext cx="2484276" cy="21793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smtClean="0">
                  <a:solidFill>
                    <a:schemeClr val="accent1">
                      <a:lumMod val="75000"/>
                    </a:schemeClr>
                  </a:solidFill>
                </a:rPr>
                <a:t>HTTTP</a:t>
              </a:r>
            </a:p>
            <a:p>
              <a:endParaRPr lang="nl-BE" sz="1000" dirty="0"/>
            </a:p>
            <a:p>
              <a:endParaRPr lang="nl-BE" dirty="0" smtClean="0"/>
            </a:p>
            <a:p>
              <a:endParaRPr lang="nl-BE" dirty="0"/>
            </a:p>
            <a:p>
              <a:endParaRPr lang="nl-BE" dirty="0"/>
            </a:p>
          </p:txBody>
        </p:sp>
        <p:grpSp>
          <p:nvGrpSpPr>
            <p:cNvPr id="86" name="Groep 85"/>
            <p:cNvGrpSpPr/>
            <p:nvPr/>
          </p:nvGrpSpPr>
          <p:grpSpPr>
            <a:xfrm>
              <a:off x="862729" y="2454711"/>
              <a:ext cx="4653585" cy="4546640"/>
              <a:chOff x="468287" y="1877208"/>
              <a:chExt cx="6204780" cy="3409980"/>
            </a:xfrm>
          </p:grpSpPr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701715" y="3588082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SpectatorHandler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2200847" y="3587416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PlayerHandler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468287" y="1877209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MQCenter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2200847" y="4274094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20" name="Tekstvak 19"/>
              <p:cNvSpPr txBox="1">
                <a:spLocks noChangeAspect="1"/>
              </p:cNvSpPr>
              <p:nvPr/>
            </p:nvSpPr>
            <p:spPr>
              <a:xfrm>
                <a:off x="4688982" y="4287307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21" name="Tekstvak 20"/>
              <p:cNvSpPr txBox="1">
                <a:spLocks noChangeAspect="1"/>
              </p:cNvSpPr>
              <p:nvPr/>
            </p:nvSpPr>
            <p:spPr>
              <a:xfrm>
                <a:off x="2200847" y="4994800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  <a:endParaRPr lang="nl-BE" dirty="0"/>
              </a:p>
            </p:txBody>
          </p:sp>
          <p:sp>
            <p:nvSpPr>
              <p:cNvPr id="22" name="Tekstvak 21"/>
              <p:cNvSpPr txBox="1">
                <a:spLocks noChangeAspect="1"/>
              </p:cNvSpPr>
              <p:nvPr/>
            </p:nvSpPr>
            <p:spPr>
              <a:xfrm>
                <a:off x="4701715" y="4994800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  <a:endParaRPr lang="nl-BE" dirty="0"/>
              </a:p>
            </p:txBody>
          </p:sp>
          <p:sp>
            <p:nvSpPr>
              <p:cNvPr id="11" name="Tekstvak 10"/>
              <p:cNvSpPr txBox="1">
                <a:spLocks noChangeAspect="1"/>
              </p:cNvSpPr>
              <p:nvPr/>
            </p:nvSpPr>
            <p:spPr>
              <a:xfrm>
                <a:off x="3468365" y="1877208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Client</a:t>
                </a:r>
                <a:endParaRPr lang="nl-BE" dirty="0"/>
              </a:p>
            </p:txBody>
          </p: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3468364" y="2335346"/>
                <a:ext cx="197135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Handler</a:t>
                </a:r>
                <a:endParaRPr lang="nl-BE" dirty="0"/>
              </a:p>
            </p:txBody>
          </p:sp>
        </p:grpSp>
        <p:grpSp>
          <p:nvGrpSpPr>
            <p:cNvPr id="85" name="Groep 84"/>
            <p:cNvGrpSpPr/>
            <p:nvPr/>
          </p:nvGrpSpPr>
          <p:grpSpPr>
            <a:xfrm>
              <a:off x="1601986" y="2649637"/>
              <a:ext cx="3175071" cy="3961864"/>
              <a:chOff x="1453964" y="2005607"/>
              <a:chExt cx="4233427" cy="2971399"/>
            </a:xfrm>
          </p:grpSpPr>
          <p:cxnSp>
            <p:nvCxnSpPr>
              <p:cNvPr id="24" name="Gebogen verbindingslijn 23"/>
              <p:cNvCxnSpPr>
                <a:stCxn id="10" idx="2"/>
                <a:endCxn id="6" idx="0"/>
              </p:cNvCxnSpPr>
              <p:nvPr/>
            </p:nvCxnSpPr>
            <p:spPr>
              <a:xfrm rot="16200000" flipH="1">
                <a:off x="4590542" y="2473437"/>
                <a:ext cx="960348" cy="1233351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bogen verbindingslijn 26"/>
              <p:cNvCxnSpPr>
                <a:stCxn id="10" idx="2"/>
                <a:endCxn id="7" idx="0"/>
              </p:cNvCxnSpPr>
              <p:nvPr/>
            </p:nvCxnSpPr>
            <p:spPr>
              <a:xfrm rot="5400000">
                <a:off x="3340442" y="2456022"/>
                <a:ext cx="959682" cy="1267517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/>
              <p:cNvCxnSpPr>
                <a:stCxn id="20" idx="2"/>
                <a:endCxn id="22" idx="0"/>
              </p:cNvCxnSpPr>
              <p:nvPr/>
            </p:nvCxnSpPr>
            <p:spPr>
              <a:xfrm>
                <a:off x="5674658" y="4561901"/>
                <a:ext cx="12733" cy="415105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met pijl 30"/>
              <p:cNvCxnSpPr>
                <a:stCxn id="6" idx="2"/>
                <a:endCxn id="20" idx="0"/>
              </p:cNvCxnSpPr>
              <p:nvPr/>
            </p:nvCxnSpPr>
            <p:spPr>
              <a:xfrm flipH="1">
                <a:off x="5674658" y="3862676"/>
                <a:ext cx="12733" cy="406837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met pijl 31"/>
              <p:cNvCxnSpPr>
                <a:stCxn id="19" idx="2"/>
                <a:endCxn id="21" idx="0"/>
              </p:cNvCxnSpPr>
              <p:nvPr/>
            </p:nvCxnSpPr>
            <p:spPr>
              <a:xfrm>
                <a:off x="3186524" y="4548688"/>
                <a:ext cx="0" cy="428318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/>
              <p:cNvCxnSpPr>
                <a:stCxn id="7" idx="2"/>
                <a:endCxn id="19" idx="0"/>
              </p:cNvCxnSpPr>
              <p:nvPr/>
            </p:nvCxnSpPr>
            <p:spPr>
              <a:xfrm>
                <a:off x="3186524" y="3862010"/>
                <a:ext cx="0" cy="39429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met pijl 53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2439640" y="2005607"/>
                <a:ext cx="1028726" cy="1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bogen verbindingslijn 72"/>
              <p:cNvCxnSpPr>
                <a:stCxn id="19" idx="1"/>
                <a:endCxn id="8" idx="2"/>
              </p:cNvCxnSpPr>
              <p:nvPr/>
            </p:nvCxnSpPr>
            <p:spPr>
              <a:xfrm rot="10800000">
                <a:off x="1453964" y="2151803"/>
                <a:ext cx="746884" cy="2250692"/>
              </a:xfrm>
              <a:prstGeom prst="bentConnector2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0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15"/>
          <p:cNvSpPr txBox="1">
            <a:spLocks noChangeAspect="1"/>
          </p:cNvSpPr>
          <p:nvPr/>
        </p:nvSpPr>
        <p:spPr>
          <a:xfrm>
            <a:off x="1605471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Edge</a:t>
            </a:r>
            <a:endParaRPr lang="nl-BE" dirty="0"/>
          </a:p>
        </p:txBody>
      </p:sp>
      <p:sp>
        <p:nvSpPr>
          <p:cNvPr id="17" name="Tekstvak 16"/>
          <p:cNvSpPr txBox="1">
            <a:spLocks noChangeAspect="1"/>
          </p:cNvSpPr>
          <p:nvPr/>
        </p:nvSpPr>
        <p:spPr>
          <a:xfrm>
            <a:off x="7222095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TreasureObject</a:t>
            </a:r>
            <a:endParaRPr lang="nl-BE" dirty="0"/>
          </a:p>
        </p:txBody>
      </p:sp>
      <p:sp>
        <p:nvSpPr>
          <p:cNvPr id="18" name="Tekstvak 17"/>
          <p:cNvSpPr txBox="1">
            <a:spLocks noChangeAspect="1"/>
          </p:cNvSpPr>
          <p:nvPr/>
        </p:nvSpPr>
        <p:spPr>
          <a:xfrm>
            <a:off x="3612523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</a:t>
            </a:r>
            <a:endParaRPr lang="nl-BE" dirty="0"/>
          </a:p>
        </p:txBody>
      </p:sp>
      <p:sp>
        <p:nvSpPr>
          <p:cNvPr id="19" name="Tekstvak 18"/>
          <p:cNvSpPr txBox="1">
            <a:spLocks noChangeAspect="1"/>
          </p:cNvSpPr>
          <p:nvPr/>
        </p:nvSpPr>
        <p:spPr>
          <a:xfrm>
            <a:off x="1605471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Obstruction</a:t>
            </a:r>
            <a:endParaRPr lang="nl-BE" dirty="0"/>
          </a:p>
        </p:txBody>
      </p:sp>
      <p:sp>
        <p:nvSpPr>
          <p:cNvPr id="20" name="Tekstvak 19"/>
          <p:cNvSpPr txBox="1">
            <a:spLocks noChangeAspect="1"/>
          </p:cNvSpPr>
          <p:nvPr/>
        </p:nvSpPr>
        <p:spPr>
          <a:xfrm>
            <a:off x="5579388" y="4464793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Barcode</a:t>
            </a:r>
            <a:endParaRPr lang="nl-BE" dirty="0"/>
          </a:p>
        </p:txBody>
      </p:sp>
      <p:sp>
        <p:nvSpPr>
          <p:cNvPr id="21" name="Tekstvak 20"/>
          <p:cNvSpPr txBox="1">
            <a:spLocks noChangeAspect="1"/>
          </p:cNvSpPr>
          <p:nvPr/>
        </p:nvSpPr>
        <p:spPr>
          <a:xfrm>
            <a:off x="3952391" y="447719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Seesaw</a:t>
            </a:r>
            <a:endParaRPr lang="nl-BE" dirty="0"/>
          </a:p>
        </p:txBody>
      </p:sp>
      <p:sp>
        <p:nvSpPr>
          <p:cNvPr id="22" name="Tekstvak 21"/>
          <p:cNvSpPr txBox="1">
            <a:spLocks noChangeAspect="1"/>
          </p:cNvSpPr>
          <p:nvPr/>
        </p:nvSpPr>
        <p:spPr>
          <a:xfrm>
            <a:off x="3612525" y="2374103"/>
            <a:ext cx="136021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MapGraph</a:t>
            </a:r>
            <a:endParaRPr lang="nl-BE" dirty="0"/>
          </a:p>
        </p:txBody>
      </p:sp>
      <p:cxnSp>
        <p:nvCxnSpPr>
          <p:cNvPr id="9" name="Gebogen verbindingslijn 8"/>
          <p:cNvCxnSpPr>
            <a:stCxn id="25" idx="2"/>
            <a:endCxn id="17" idx="0"/>
          </p:cNvCxnSpPr>
          <p:nvPr/>
        </p:nvCxnSpPr>
        <p:spPr>
          <a:xfrm rot="16200000" flipH="1">
            <a:off x="6585731" y="3160723"/>
            <a:ext cx="990235" cy="1642708"/>
          </a:xfrm>
          <a:prstGeom prst="bentConnector3">
            <a:avLst>
              <a:gd name="adj1" fmla="val 50000"/>
            </a:avLst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16" idx="2"/>
            <a:endCxn id="19" idx="0"/>
          </p:cNvCxnSpPr>
          <p:nvPr/>
        </p:nvCxnSpPr>
        <p:spPr>
          <a:xfrm>
            <a:off x="2285578" y="3480610"/>
            <a:ext cx="0" cy="996585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18" idx="3"/>
            <a:endCxn id="25" idx="1"/>
          </p:cNvCxnSpPr>
          <p:nvPr/>
        </p:nvCxnSpPr>
        <p:spPr>
          <a:xfrm>
            <a:off x="4972737" y="3334416"/>
            <a:ext cx="606650" cy="635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>
            <a:spLocks noChangeAspect="1"/>
          </p:cNvSpPr>
          <p:nvPr/>
        </p:nvSpPr>
        <p:spPr>
          <a:xfrm>
            <a:off x="5579387" y="319457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TileContent</a:t>
            </a:r>
            <a:endParaRPr lang="nl-BE" dirty="0"/>
          </a:p>
        </p:txBody>
      </p:sp>
      <p:cxnSp>
        <p:nvCxnSpPr>
          <p:cNvPr id="40" name="Gebogen verbindingslijn 39"/>
          <p:cNvCxnSpPr>
            <a:stCxn id="18" idx="0"/>
            <a:endCxn id="22" idx="2"/>
          </p:cNvCxnSpPr>
          <p:nvPr/>
        </p:nvCxnSpPr>
        <p:spPr>
          <a:xfrm rot="5400000" flipH="1" flipV="1">
            <a:off x="4031765" y="2927357"/>
            <a:ext cx="521731" cy="1"/>
          </a:xfrm>
          <a:prstGeom prst="bentConnector3">
            <a:avLst>
              <a:gd name="adj1" fmla="val 50000"/>
            </a:avLst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8" idx="1"/>
            <a:endCxn id="16" idx="3"/>
          </p:cNvCxnSpPr>
          <p:nvPr/>
        </p:nvCxnSpPr>
        <p:spPr>
          <a:xfrm flipH="1">
            <a:off x="2965685" y="3334416"/>
            <a:ext cx="646838" cy="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bogen verbindingslijn 53"/>
          <p:cNvCxnSpPr>
            <a:stCxn id="25" idx="2"/>
            <a:endCxn id="21" idx="0"/>
          </p:cNvCxnSpPr>
          <p:nvPr/>
        </p:nvCxnSpPr>
        <p:spPr>
          <a:xfrm rot="5400000">
            <a:off x="4950879" y="3168579"/>
            <a:ext cx="990234" cy="1626996"/>
          </a:xfrm>
          <a:prstGeom prst="bentConnector3">
            <a:avLst>
              <a:gd name="adj1" fmla="val 50000"/>
            </a:avLst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echte verbindingslijn met pijl 172"/>
          <p:cNvCxnSpPr>
            <a:stCxn id="25" idx="2"/>
            <a:endCxn id="20" idx="0"/>
          </p:cNvCxnSpPr>
          <p:nvPr/>
        </p:nvCxnSpPr>
        <p:spPr>
          <a:xfrm>
            <a:off x="6259494" y="3486960"/>
            <a:ext cx="1" cy="977833"/>
          </a:xfrm>
          <a:prstGeom prst="straightConnector1">
            <a:avLst/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175"/>
          <p:cNvSpPr txBox="1">
            <a:spLocks noChangeAspect="1"/>
          </p:cNvSpPr>
          <p:nvPr/>
        </p:nvSpPr>
        <p:spPr>
          <a:xfrm>
            <a:off x="3604012" y="157641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i="1" dirty="0" err="1" smtClean="0"/>
              <a:t>PilotInterface</a:t>
            </a:r>
            <a:endParaRPr lang="nl-BE" i="1" dirty="0"/>
          </a:p>
        </p:txBody>
      </p:sp>
      <p:cxnSp>
        <p:nvCxnSpPr>
          <p:cNvPr id="196" name="Rechte verbindingslijn met pijl 195"/>
          <p:cNvCxnSpPr>
            <a:stCxn id="22" idx="0"/>
            <a:endCxn id="176" idx="2"/>
          </p:cNvCxnSpPr>
          <p:nvPr/>
        </p:nvCxnSpPr>
        <p:spPr>
          <a:xfrm flipH="1" flipV="1">
            <a:off x="4284119" y="1868802"/>
            <a:ext cx="8512" cy="505301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>
            <a:spLocks noChangeAspect="1"/>
          </p:cNvSpPr>
          <p:nvPr/>
        </p:nvSpPr>
        <p:spPr>
          <a:xfrm>
            <a:off x="3604011" y="786833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…</a:t>
            </a:r>
            <a:endParaRPr lang="nl-BE" dirty="0"/>
          </a:p>
        </p:txBody>
      </p:sp>
      <p:cxnSp>
        <p:nvCxnSpPr>
          <p:cNvPr id="206" name="Rechte verbindingslijn met pijl 205"/>
          <p:cNvCxnSpPr>
            <a:stCxn id="176" idx="0"/>
            <a:endCxn id="205" idx="2"/>
          </p:cNvCxnSpPr>
          <p:nvPr/>
        </p:nvCxnSpPr>
        <p:spPr>
          <a:xfrm flipH="1" flipV="1">
            <a:off x="4284118" y="1079221"/>
            <a:ext cx="1" cy="497193"/>
          </a:xfrm>
          <a:prstGeom prst="straightConnector1">
            <a:avLst/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1678622" y="2090876"/>
            <a:ext cx="3181411" cy="1050094"/>
            <a:chOff x="169535" y="116281"/>
            <a:chExt cx="1817761" cy="591578"/>
          </a:xfrm>
        </p:grpSpPr>
        <p:grpSp>
          <p:nvGrpSpPr>
            <p:cNvPr id="5" name="Groep 4"/>
            <p:cNvGrpSpPr/>
            <p:nvPr/>
          </p:nvGrpSpPr>
          <p:grpSpPr>
            <a:xfrm>
              <a:off x="169535" y="447776"/>
              <a:ext cx="1584176" cy="260083"/>
              <a:chOff x="169535" y="447776"/>
              <a:chExt cx="1584176" cy="260083"/>
            </a:xfrm>
          </p:grpSpPr>
          <p:cxnSp>
            <p:nvCxnSpPr>
              <p:cNvPr id="9" name="Rechte verbindingslijn met pijl 8"/>
              <p:cNvCxnSpPr/>
              <p:nvPr/>
            </p:nvCxnSpPr>
            <p:spPr>
              <a:xfrm>
                <a:off x="169535" y="573998"/>
                <a:ext cx="470514" cy="0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647104" y="447776"/>
                <a:ext cx="1106607" cy="260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/>
                  <a:t>erft over van</a:t>
                </a:r>
              </a:p>
            </p:txBody>
          </p:sp>
        </p:grpSp>
        <p:grpSp>
          <p:nvGrpSpPr>
            <p:cNvPr id="6" name="Groep 5"/>
            <p:cNvGrpSpPr/>
            <p:nvPr/>
          </p:nvGrpSpPr>
          <p:grpSpPr>
            <a:xfrm>
              <a:off x="169535" y="116281"/>
              <a:ext cx="1817761" cy="260083"/>
              <a:chOff x="6110655" y="5061450"/>
              <a:chExt cx="1817761" cy="260083"/>
            </a:xfrm>
          </p:grpSpPr>
          <p:cxnSp>
            <p:nvCxnSpPr>
              <p:cNvPr id="7" name="Rechte verbindingslijn met pijl 6"/>
              <p:cNvCxnSpPr/>
              <p:nvPr/>
            </p:nvCxnSpPr>
            <p:spPr>
              <a:xfrm>
                <a:off x="6110655" y="5187672"/>
                <a:ext cx="470514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6588224" y="5061450"/>
                <a:ext cx="1340192" cy="260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/>
                  <a:t>informatiestroom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8451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60</Words>
  <Application>Microsoft Office PowerPoint</Application>
  <PresentationFormat>Diavoorstelling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27</cp:revision>
  <dcterms:created xsi:type="dcterms:W3CDTF">2013-02-26T14:57:22Z</dcterms:created>
  <dcterms:modified xsi:type="dcterms:W3CDTF">2013-03-20T12:30:39Z</dcterms:modified>
</cp:coreProperties>
</file>