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329E"/>
    <a:srgbClr val="8432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608" y="-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19/03/2013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017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19/03/2013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713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19/03/2013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723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19/03/2013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07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19/03/2013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9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19/03/2013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45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19/03/2013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1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19/03/2013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879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19/03/2013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524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19/03/2013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09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19/03/2013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5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9C0BE-A832-44F7-BFB7-77E7A556107C}" type="datetimeFigureOut">
              <a:rPr lang="nl-BE" smtClean="0"/>
              <a:t>19/03/2013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43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ep 106"/>
          <p:cNvGrpSpPr/>
          <p:nvPr/>
        </p:nvGrpSpPr>
        <p:grpSpPr>
          <a:xfrm>
            <a:off x="142640" y="427566"/>
            <a:ext cx="8389800" cy="5059749"/>
            <a:chOff x="142640" y="427566"/>
            <a:chExt cx="8389800" cy="5059749"/>
          </a:xfrm>
        </p:grpSpPr>
        <p:grpSp>
          <p:nvGrpSpPr>
            <p:cNvPr id="104" name="Groep 103"/>
            <p:cNvGrpSpPr/>
            <p:nvPr/>
          </p:nvGrpSpPr>
          <p:grpSpPr>
            <a:xfrm>
              <a:off x="1510792" y="3121479"/>
              <a:ext cx="5977532" cy="1965726"/>
              <a:chOff x="1510792" y="3121479"/>
              <a:chExt cx="5977532" cy="1965726"/>
            </a:xfrm>
          </p:grpSpPr>
          <p:cxnSp>
            <p:nvCxnSpPr>
              <p:cNvPr id="34" name="Gebogen verbindingslijn 33"/>
              <p:cNvCxnSpPr>
                <a:stCxn id="70" idx="2"/>
                <a:endCxn id="19" idx="0"/>
              </p:cNvCxnSpPr>
              <p:nvPr/>
            </p:nvCxnSpPr>
            <p:spPr>
              <a:xfrm rot="16200000" flipH="1">
                <a:off x="3351095" y="2815482"/>
                <a:ext cx="914908" cy="1526902"/>
              </a:xfrm>
              <a:prstGeom prst="bentConnector3">
                <a:avLst>
                  <a:gd name="adj1" fmla="val 50000"/>
                </a:avLst>
              </a:prstGeom>
              <a:ln w="31750">
                <a:solidFill>
                  <a:srgbClr val="96329E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bogen verbindingslijn 35"/>
              <p:cNvCxnSpPr>
                <a:stCxn id="70" idx="2"/>
                <a:endCxn id="18" idx="0"/>
              </p:cNvCxnSpPr>
              <p:nvPr/>
            </p:nvCxnSpPr>
            <p:spPr>
              <a:xfrm rot="5400000">
                <a:off x="1821523" y="2810748"/>
                <a:ext cx="912844" cy="1534306"/>
              </a:xfrm>
              <a:prstGeom prst="bentConnector3">
                <a:avLst>
                  <a:gd name="adj1" fmla="val 50000"/>
                </a:avLst>
              </a:prstGeom>
              <a:ln w="31750">
                <a:solidFill>
                  <a:srgbClr val="96329E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Rechte verbindingslijn met pijl 82"/>
              <p:cNvCxnSpPr>
                <a:stCxn id="19" idx="2"/>
                <a:endCxn id="17" idx="0"/>
              </p:cNvCxnSpPr>
              <p:nvPr/>
            </p:nvCxnSpPr>
            <p:spPr>
              <a:xfrm>
                <a:off x="4572000" y="4498052"/>
                <a:ext cx="0" cy="527598"/>
              </a:xfrm>
              <a:prstGeom prst="straightConnector1">
                <a:avLst/>
              </a:prstGeom>
              <a:ln w="31750">
                <a:solidFill>
                  <a:srgbClr val="96329E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Rechte verbindingslijn met pijl 88"/>
              <p:cNvCxnSpPr>
                <a:stCxn id="82" idx="2"/>
                <a:endCxn id="88" idx="0"/>
              </p:cNvCxnSpPr>
              <p:nvPr/>
            </p:nvCxnSpPr>
            <p:spPr>
              <a:xfrm>
                <a:off x="7488324" y="4498052"/>
                <a:ext cx="0" cy="589153"/>
              </a:xfrm>
              <a:prstGeom prst="straightConnector1">
                <a:avLst/>
              </a:prstGeom>
              <a:ln w="31750">
                <a:solidFill>
                  <a:srgbClr val="96329E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ep 105"/>
            <p:cNvGrpSpPr/>
            <p:nvPr/>
          </p:nvGrpSpPr>
          <p:grpSpPr>
            <a:xfrm>
              <a:off x="142640" y="427566"/>
              <a:ext cx="8389800" cy="5059749"/>
              <a:chOff x="142640" y="427566"/>
              <a:chExt cx="8389800" cy="5059749"/>
            </a:xfrm>
          </p:grpSpPr>
          <p:sp>
            <p:nvSpPr>
              <p:cNvPr id="4" name="Tekstvak 3"/>
              <p:cNvSpPr txBox="1">
                <a:spLocks noChangeAspect="1"/>
              </p:cNvSpPr>
              <p:nvPr/>
            </p:nvSpPr>
            <p:spPr>
              <a:xfrm>
                <a:off x="1676946" y="427566"/>
                <a:ext cx="273630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800" b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/>
                  <a:t>Gui</a:t>
                </a:r>
              </a:p>
            </p:txBody>
          </p:sp>
          <p:sp>
            <p:nvSpPr>
              <p:cNvPr id="6" name="Tekstvak 5"/>
              <p:cNvSpPr txBox="1">
                <a:spLocks noChangeAspect="1"/>
              </p:cNvSpPr>
              <p:nvPr/>
            </p:nvSpPr>
            <p:spPr>
              <a:xfrm>
                <a:off x="1676946" y="1568558"/>
                <a:ext cx="2736304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nl-BE" sz="2400" dirty="0" err="1" smtClean="0">
                    <a:latin typeface="Times New Roman" pitchFamily="18" charset="0"/>
                    <a:cs typeface="Times New Roman" pitchFamily="18" charset="0"/>
                  </a:rPr>
                  <a:t>SimulatorPanel</a:t>
                </a:r>
                <a:endParaRPr lang="nl-BE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Tekstvak 16"/>
              <p:cNvSpPr txBox="1">
                <a:spLocks noChangeAspect="1"/>
              </p:cNvSpPr>
              <p:nvPr/>
            </p:nvSpPr>
            <p:spPr>
              <a:xfrm>
                <a:off x="3203848" y="5025650"/>
                <a:ext cx="2736304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nl-BE" sz="2400" dirty="0" err="1" smtClean="0">
                    <a:latin typeface="Times New Roman" pitchFamily="18" charset="0"/>
                    <a:cs typeface="Times New Roman" pitchFamily="18" charset="0"/>
                  </a:rPr>
                  <a:t>UnitViewport</a:t>
                </a:r>
                <a:endParaRPr lang="nl-BE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Tekstvak 17"/>
              <p:cNvSpPr txBox="1">
                <a:spLocks noChangeAspect="1"/>
              </p:cNvSpPr>
              <p:nvPr/>
            </p:nvSpPr>
            <p:spPr>
              <a:xfrm>
                <a:off x="142640" y="4034323"/>
                <a:ext cx="2736304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nl-BE" sz="2400" dirty="0" err="1" smtClean="0">
                    <a:latin typeface="Times New Roman" pitchFamily="18" charset="0"/>
                    <a:cs typeface="Times New Roman" pitchFamily="18" charset="0"/>
                  </a:rPr>
                  <a:t>OverallViewport</a:t>
                </a:r>
                <a:endParaRPr lang="nl-BE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0" name="Tekstvak 69"/>
              <p:cNvSpPr txBox="1">
                <a:spLocks noChangeAspect="1"/>
              </p:cNvSpPr>
              <p:nvPr/>
            </p:nvSpPr>
            <p:spPr>
              <a:xfrm>
                <a:off x="1676946" y="2659814"/>
                <a:ext cx="2736304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nl-BE" sz="2400" i="1" dirty="0" err="1" smtClean="0">
                    <a:latin typeface="Times New Roman" pitchFamily="18" charset="0"/>
                    <a:cs typeface="Times New Roman" pitchFamily="18" charset="0"/>
                  </a:rPr>
                  <a:t>ViewportInterface</a:t>
                </a:r>
                <a:endParaRPr lang="nl-BE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2" name="Tekstvak 81"/>
              <p:cNvSpPr txBox="1">
                <a:spLocks noChangeAspect="1"/>
              </p:cNvSpPr>
              <p:nvPr/>
            </p:nvSpPr>
            <p:spPr>
              <a:xfrm>
                <a:off x="6444208" y="4036387"/>
                <a:ext cx="20882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sz="2400" i="1" dirty="0" err="1"/>
                  <a:t>PilotInterface</a:t>
                </a:r>
                <a:endParaRPr lang="nl-BE" sz="2400" i="1" dirty="0"/>
              </a:p>
            </p:txBody>
          </p:sp>
          <p:sp>
            <p:nvSpPr>
              <p:cNvPr id="88" name="Tekstvak 87"/>
              <p:cNvSpPr txBox="1">
                <a:spLocks noChangeAspect="1"/>
              </p:cNvSpPr>
              <p:nvPr/>
            </p:nvSpPr>
            <p:spPr>
              <a:xfrm>
                <a:off x="6444208" y="5087205"/>
                <a:ext cx="208823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smtClean="0"/>
                  <a:t>…</a:t>
                </a:r>
                <a:endParaRPr lang="nl-BE" dirty="0"/>
              </a:p>
            </p:txBody>
          </p:sp>
          <p:sp>
            <p:nvSpPr>
              <p:cNvPr id="19" name="Tekstvak 18"/>
              <p:cNvSpPr txBox="1">
                <a:spLocks noChangeAspect="1"/>
              </p:cNvSpPr>
              <p:nvPr/>
            </p:nvSpPr>
            <p:spPr>
              <a:xfrm>
                <a:off x="3203848" y="4036387"/>
                <a:ext cx="2736304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nl-BE" sz="2400" dirty="0" err="1" smtClean="0">
                    <a:latin typeface="Times New Roman" pitchFamily="18" charset="0"/>
                    <a:cs typeface="Times New Roman" pitchFamily="18" charset="0"/>
                  </a:rPr>
                  <a:t>DummyViewport</a:t>
                </a:r>
                <a:endParaRPr lang="nl-BE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5" name="Groep 104"/>
            <p:cNvGrpSpPr/>
            <p:nvPr/>
          </p:nvGrpSpPr>
          <p:grpSpPr>
            <a:xfrm>
              <a:off x="3045098" y="950786"/>
              <a:ext cx="3399110" cy="3316434"/>
              <a:chOff x="3045098" y="950786"/>
              <a:chExt cx="3399110" cy="3316434"/>
            </a:xfrm>
          </p:grpSpPr>
          <p:cxnSp>
            <p:nvCxnSpPr>
              <p:cNvPr id="32" name="Rechte verbindingslijn met pijl 31"/>
              <p:cNvCxnSpPr>
                <a:stCxn id="6" idx="0"/>
                <a:endCxn id="4" idx="2"/>
              </p:cNvCxnSpPr>
              <p:nvPr/>
            </p:nvCxnSpPr>
            <p:spPr>
              <a:xfrm flipV="1">
                <a:off x="3045098" y="950786"/>
                <a:ext cx="0" cy="617772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Rechte verbindingslijn met pijl 77"/>
              <p:cNvCxnSpPr>
                <a:stCxn id="70" idx="0"/>
                <a:endCxn id="6" idx="2"/>
              </p:cNvCxnSpPr>
              <p:nvPr/>
            </p:nvCxnSpPr>
            <p:spPr>
              <a:xfrm flipV="1">
                <a:off x="3045098" y="2030223"/>
                <a:ext cx="0" cy="629591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Rechte verbindingslijn met pijl 14"/>
              <p:cNvCxnSpPr>
                <a:stCxn id="82" idx="1"/>
                <a:endCxn id="19" idx="3"/>
              </p:cNvCxnSpPr>
              <p:nvPr/>
            </p:nvCxnSpPr>
            <p:spPr>
              <a:xfrm flipH="1">
                <a:off x="5940152" y="4267220"/>
                <a:ext cx="504056" cy="0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6827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ep 10"/>
          <p:cNvGrpSpPr/>
          <p:nvPr/>
        </p:nvGrpSpPr>
        <p:grpSpPr>
          <a:xfrm>
            <a:off x="1360739" y="950866"/>
            <a:ext cx="6268358" cy="5234395"/>
            <a:chOff x="2402041" y="958486"/>
            <a:chExt cx="6268358" cy="5234395"/>
          </a:xfrm>
        </p:grpSpPr>
        <p:grpSp>
          <p:nvGrpSpPr>
            <p:cNvPr id="3" name="Groep 2"/>
            <p:cNvGrpSpPr/>
            <p:nvPr/>
          </p:nvGrpSpPr>
          <p:grpSpPr>
            <a:xfrm>
              <a:off x="3387718" y="2366708"/>
              <a:ext cx="4297005" cy="2211570"/>
              <a:chOff x="3387718" y="2366708"/>
              <a:chExt cx="4297005" cy="2211570"/>
            </a:xfrm>
          </p:grpSpPr>
          <p:cxnSp>
            <p:nvCxnSpPr>
              <p:cNvPr id="36" name="Gebogen verbindingslijn 35"/>
              <p:cNvCxnSpPr>
                <a:stCxn id="8" idx="2"/>
                <a:endCxn id="4" idx="0"/>
              </p:cNvCxnSpPr>
              <p:nvPr/>
            </p:nvCxnSpPr>
            <p:spPr>
              <a:xfrm rot="5400000">
                <a:off x="4937508" y="2017579"/>
                <a:ext cx="831326" cy="1529584"/>
              </a:xfrm>
              <a:prstGeom prst="bentConnector3">
                <a:avLst/>
              </a:prstGeom>
              <a:ln w="31750">
                <a:solidFill>
                  <a:srgbClr val="96329E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bogen verbindingslijn 37"/>
              <p:cNvCxnSpPr>
                <a:stCxn id="8" idx="2"/>
                <a:endCxn id="7" idx="0"/>
              </p:cNvCxnSpPr>
              <p:nvPr/>
            </p:nvCxnSpPr>
            <p:spPr>
              <a:xfrm rot="16200000" flipH="1">
                <a:off x="6485680" y="1998991"/>
                <a:ext cx="831326" cy="1566760"/>
              </a:xfrm>
              <a:prstGeom prst="bentConnector3">
                <a:avLst/>
              </a:prstGeom>
              <a:ln w="31750">
                <a:solidFill>
                  <a:srgbClr val="96329E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bogen verbindingslijn 39"/>
              <p:cNvCxnSpPr>
                <a:stCxn id="4" idx="2"/>
                <a:endCxn id="6" idx="0"/>
              </p:cNvCxnSpPr>
              <p:nvPr/>
            </p:nvCxnSpPr>
            <p:spPr>
              <a:xfrm rot="5400000">
                <a:off x="3497981" y="3487880"/>
                <a:ext cx="980135" cy="1200662"/>
              </a:xfrm>
              <a:prstGeom prst="bentConnector3">
                <a:avLst/>
              </a:prstGeom>
              <a:ln w="31750">
                <a:solidFill>
                  <a:srgbClr val="96329E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bogen verbindingslijn 41"/>
              <p:cNvCxnSpPr>
                <a:stCxn id="4" idx="2"/>
                <a:endCxn id="5" idx="0"/>
              </p:cNvCxnSpPr>
              <p:nvPr/>
            </p:nvCxnSpPr>
            <p:spPr>
              <a:xfrm rot="16200000" flipH="1">
                <a:off x="4708549" y="3477974"/>
                <a:ext cx="980135" cy="1220474"/>
              </a:xfrm>
              <a:prstGeom prst="bentConnector3">
                <a:avLst/>
              </a:prstGeom>
              <a:ln w="31750">
                <a:solidFill>
                  <a:srgbClr val="96329E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ep 9"/>
            <p:cNvGrpSpPr/>
            <p:nvPr/>
          </p:nvGrpSpPr>
          <p:grpSpPr>
            <a:xfrm>
              <a:off x="2402041" y="958486"/>
              <a:ext cx="6268358" cy="5234395"/>
              <a:chOff x="2402041" y="958486"/>
              <a:chExt cx="6268358" cy="5234395"/>
            </a:xfrm>
          </p:grpSpPr>
          <p:sp>
            <p:nvSpPr>
              <p:cNvPr id="4" name="Tekstvak 3"/>
              <p:cNvSpPr txBox="1">
                <a:spLocks noChangeAspect="1"/>
              </p:cNvSpPr>
              <p:nvPr/>
            </p:nvSpPr>
            <p:spPr>
              <a:xfrm>
                <a:off x="3602703" y="3198034"/>
                <a:ext cx="19713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AbstractPilot</a:t>
                </a:r>
                <a:endParaRPr lang="nl-BE" dirty="0"/>
              </a:p>
            </p:txBody>
          </p:sp>
          <p:sp>
            <p:nvSpPr>
              <p:cNvPr id="5" name="Tekstvak 4"/>
              <p:cNvSpPr txBox="1">
                <a:spLocks noChangeAspect="1"/>
              </p:cNvSpPr>
              <p:nvPr/>
            </p:nvSpPr>
            <p:spPr>
              <a:xfrm>
                <a:off x="4823177" y="4578279"/>
                <a:ext cx="19713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SimulatorPilot</a:t>
                </a:r>
                <a:endParaRPr lang="nl-BE" dirty="0"/>
              </a:p>
            </p:txBody>
          </p:sp>
          <p:sp>
            <p:nvSpPr>
              <p:cNvPr id="6" name="Tekstvak 5"/>
              <p:cNvSpPr txBox="1">
                <a:spLocks noChangeAspect="1"/>
              </p:cNvSpPr>
              <p:nvPr/>
            </p:nvSpPr>
            <p:spPr>
              <a:xfrm>
                <a:off x="2402041" y="4578279"/>
                <a:ext cx="19713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RobotPilot</a:t>
                </a:r>
                <a:endParaRPr lang="nl-BE" dirty="0"/>
              </a:p>
            </p:txBody>
          </p:sp>
          <p:sp>
            <p:nvSpPr>
              <p:cNvPr id="7" name="Tekstvak 6"/>
              <p:cNvSpPr txBox="1">
                <a:spLocks noChangeAspect="1"/>
              </p:cNvSpPr>
              <p:nvPr/>
            </p:nvSpPr>
            <p:spPr>
              <a:xfrm>
                <a:off x="6699047" y="3198034"/>
                <a:ext cx="19713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DummyPilot</a:t>
                </a:r>
                <a:endParaRPr lang="nl-BE" dirty="0"/>
              </a:p>
            </p:txBody>
          </p:sp>
          <p:sp>
            <p:nvSpPr>
              <p:cNvPr id="8" name="Tekstvak 7"/>
              <p:cNvSpPr txBox="1">
                <a:spLocks noChangeAspect="1"/>
              </p:cNvSpPr>
              <p:nvPr/>
            </p:nvSpPr>
            <p:spPr>
              <a:xfrm>
                <a:off x="5132287" y="1966598"/>
                <a:ext cx="19713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i="1" dirty="0" err="1" smtClean="0"/>
                  <a:t>PilotInterface</a:t>
                </a:r>
                <a:endParaRPr lang="nl-BE" i="1" dirty="0"/>
              </a:p>
            </p:txBody>
          </p:sp>
          <p:sp>
            <p:nvSpPr>
              <p:cNvPr id="14" name="Tekstvak 13"/>
              <p:cNvSpPr txBox="1">
                <a:spLocks noChangeAspect="1"/>
              </p:cNvSpPr>
              <p:nvPr/>
            </p:nvSpPr>
            <p:spPr>
              <a:xfrm>
                <a:off x="2402041" y="5792771"/>
                <a:ext cx="19713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smtClean="0"/>
                  <a:t>…</a:t>
                </a:r>
                <a:endParaRPr lang="nl-BE" dirty="0"/>
              </a:p>
            </p:txBody>
          </p:sp>
          <p:sp>
            <p:nvSpPr>
              <p:cNvPr id="62" name="Tekstvak 61"/>
              <p:cNvSpPr txBox="1">
                <a:spLocks noChangeAspect="1"/>
              </p:cNvSpPr>
              <p:nvPr/>
            </p:nvSpPr>
            <p:spPr>
              <a:xfrm>
                <a:off x="5132288" y="958486"/>
                <a:ext cx="19713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9" name="Groep 8"/>
            <p:cNvGrpSpPr/>
            <p:nvPr/>
          </p:nvGrpSpPr>
          <p:grpSpPr>
            <a:xfrm>
              <a:off x="3387717" y="1358596"/>
              <a:ext cx="2730247" cy="4434175"/>
              <a:chOff x="3387717" y="1358596"/>
              <a:chExt cx="2730247" cy="4434175"/>
            </a:xfrm>
          </p:grpSpPr>
          <p:cxnSp>
            <p:nvCxnSpPr>
              <p:cNvPr id="54" name="Rechte verbindingslijn met pijl 53"/>
              <p:cNvCxnSpPr>
                <a:stCxn id="6" idx="2"/>
                <a:endCxn id="14" idx="0"/>
              </p:cNvCxnSpPr>
              <p:nvPr/>
            </p:nvCxnSpPr>
            <p:spPr>
              <a:xfrm>
                <a:off x="3387717" y="4978389"/>
                <a:ext cx="0" cy="814382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Rechte verbindingslijn met pijl 62"/>
              <p:cNvCxnSpPr>
                <a:stCxn id="8" idx="0"/>
                <a:endCxn id="62" idx="2"/>
              </p:cNvCxnSpPr>
              <p:nvPr/>
            </p:nvCxnSpPr>
            <p:spPr>
              <a:xfrm flipV="1">
                <a:off x="6117963" y="1358596"/>
                <a:ext cx="1" cy="608002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0709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ep 8"/>
          <p:cNvGrpSpPr/>
          <p:nvPr/>
        </p:nvGrpSpPr>
        <p:grpSpPr>
          <a:xfrm>
            <a:off x="1691679" y="674192"/>
            <a:ext cx="5218346" cy="5170562"/>
            <a:chOff x="1691679" y="674192"/>
            <a:chExt cx="5218346" cy="5170562"/>
          </a:xfrm>
        </p:grpSpPr>
        <p:grpSp>
          <p:nvGrpSpPr>
            <p:cNvPr id="8" name="Groep 7"/>
            <p:cNvGrpSpPr/>
            <p:nvPr/>
          </p:nvGrpSpPr>
          <p:grpSpPr>
            <a:xfrm>
              <a:off x="1691679" y="674192"/>
              <a:ext cx="5218346" cy="5170562"/>
              <a:chOff x="1691679" y="674192"/>
              <a:chExt cx="5218346" cy="5170562"/>
            </a:xfrm>
          </p:grpSpPr>
          <p:sp>
            <p:nvSpPr>
              <p:cNvPr id="4" name="Tekstvak 3"/>
              <p:cNvSpPr txBox="1">
                <a:spLocks noChangeAspect="1"/>
              </p:cNvSpPr>
              <p:nvPr/>
            </p:nvSpPr>
            <p:spPr>
              <a:xfrm>
                <a:off x="1691680" y="1779166"/>
                <a:ext cx="2347779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RobotPilot</a:t>
                </a:r>
                <a:endParaRPr lang="nl-BE" dirty="0"/>
              </a:p>
            </p:txBody>
          </p:sp>
          <p:sp>
            <p:nvSpPr>
              <p:cNvPr id="5" name="Tekstvak 4"/>
              <p:cNvSpPr txBox="1">
                <a:spLocks noChangeAspect="1"/>
              </p:cNvSpPr>
              <p:nvPr/>
            </p:nvSpPr>
            <p:spPr>
              <a:xfrm>
                <a:off x="1691679" y="3503860"/>
                <a:ext cx="2347780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/>
                  <a:t>Communicator</a:t>
                </a:r>
              </a:p>
            </p:txBody>
          </p:sp>
          <p:sp>
            <p:nvSpPr>
              <p:cNvPr id="6" name="Tekstvak 5"/>
              <p:cNvSpPr txBox="1">
                <a:spLocks noChangeAspect="1"/>
              </p:cNvSpPr>
              <p:nvPr/>
            </p:nvSpPr>
            <p:spPr>
              <a:xfrm>
                <a:off x="4572000" y="3510880"/>
                <a:ext cx="233802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 smtClean="0"/>
                  <a:t>InfoRecieverThread</a:t>
                </a:r>
                <a:endParaRPr lang="nl-BE" dirty="0"/>
              </a:p>
            </p:txBody>
          </p:sp>
          <p:sp>
            <p:nvSpPr>
              <p:cNvPr id="7" name="Tekstvak 6"/>
              <p:cNvSpPr txBox="1">
                <a:spLocks noChangeAspect="1"/>
              </p:cNvSpPr>
              <p:nvPr/>
            </p:nvSpPr>
            <p:spPr>
              <a:xfrm>
                <a:off x="4572000" y="1779166"/>
                <a:ext cx="233802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nl-BE" sz="2000" dirty="0" err="1" smtClean="0">
                    <a:latin typeface="Times New Roman" pitchFamily="18" charset="0"/>
                    <a:cs typeface="Times New Roman" pitchFamily="18" charset="0"/>
                  </a:rPr>
                  <a:t>StatusInfoBuffer</a:t>
                </a:r>
                <a:endParaRPr lang="nl-BE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" name="Tekstvak 11"/>
              <p:cNvSpPr txBox="1">
                <a:spLocks noChangeAspect="1"/>
              </p:cNvSpPr>
              <p:nvPr/>
            </p:nvSpPr>
            <p:spPr>
              <a:xfrm>
                <a:off x="3635896" y="5321534"/>
                <a:ext cx="14400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sz="2800" b="1" dirty="0" smtClean="0">
                    <a:solidFill>
                      <a:srgbClr val="FF0000"/>
                    </a:solidFill>
                  </a:rPr>
                  <a:t>Robot</a:t>
                </a:r>
                <a:endParaRPr lang="nl-BE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Tekstvak 30"/>
              <p:cNvSpPr txBox="1">
                <a:spLocks noChangeAspect="1"/>
              </p:cNvSpPr>
              <p:nvPr/>
            </p:nvSpPr>
            <p:spPr>
              <a:xfrm>
                <a:off x="1691681" y="674192"/>
                <a:ext cx="234777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3" name="Groep 2"/>
            <p:cNvGrpSpPr/>
            <p:nvPr/>
          </p:nvGrpSpPr>
          <p:grpSpPr>
            <a:xfrm>
              <a:off x="2865569" y="1074302"/>
              <a:ext cx="2875444" cy="4247232"/>
              <a:chOff x="2865569" y="1074302"/>
              <a:chExt cx="2875444" cy="4247232"/>
            </a:xfrm>
          </p:grpSpPr>
          <p:cxnSp>
            <p:nvCxnSpPr>
              <p:cNvPr id="18" name="Rechte verbindingslijn met pijl 17"/>
              <p:cNvCxnSpPr>
                <a:stCxn id="4" idx="2"/>
                <a:endCxn id="5" idx="0"/>
              </p:cNvCxnSpPr>
              <p:nvPr/>
            </p:nvCxnSpPr>
            <p:spPr>
              <a:xfrm flipH="1">
                <a:off x="2865569" y="2179276"/>
                <a:ext cx="1" cy="1324584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met pijl 21"/>
              <p:cNvCxnSpPr>
                <a:stCxn id="6" idx="0"/>
                <a:endCxn id="7" idx="2"/>
              </p:cNvCxnSpPr>
              <p:nvPr/>
            </p:nvCxnSpPr>
            <p:spPr>
              <a:xfrm flipV="1">
                <a:off x="5741013" y="2179276"/>
                <a:ext cx="0" cy="1331604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met pijl 23"/>
              <p:cNvCxnSpPr>
                <a:stCxn id="7" idx="1"/>
                <a:endCxn id="4" idx="3"/>
              </p:cNvCxnSpPr>
              <p:nvPr/>
            </p:nvCxnSpPr>
            <p:spPr>
              <a:xfrm flipH="1">
                <a:off x="4039459" y="1979221"/>
                <a:ext cx="532541" cy="0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met pijl 27"/>
              <p:cNvCxnSpPr>
                <a:stCxn id="5" idx="2"/>
                <a:endCxn id="12" idx="0"/>
              </p:cNvCxnSpPr>
              <p:nvPr/>
            </p:nvCxnSpPr>
            <p:spPr>
              <a:xfrm>
                <a:off x="2865569" y="3903970"/>
                <a:ext cx="1490327" cy="1417564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met pijl 29"/>
              <p:cNvCxnSpPr>
                <a:stCxn id="12" idx="0"/>
                <a:endCxn id="6" idx="2"/>
              </p:cNvCxnSpPr>
              <p:nvPr/>
            </p:nvCxnSpPr>
            <p:spPr>
              <a:xfrm flipV="1">
                <a:off x="4355896" y="3910990"/>
                <a:ext cx="1385117" cy="1410544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met pijl 32"/>
              <p:cNvCxnSpPr>
                <a:stCxn id="31" idx="2"/>
                <a:endCxn id="4" idx="0"/>
              </p:cNvCxnSpPr>
              <p:nvPr/>
            </p:nvCxnSpPr>
            <p:spPr>
              <a:xfrm>
                <a:off x="2865570" y="1074302"/>
                <a:ext cx="0" cy="704864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8644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ep 86"/>
          <p:cNvGrpSpPr/>
          <p:nvPr/>
        </p:nvGrpSpPr>
        <p:grpSpPr>
          <a:xfrm>
            <a:off x="911885" y="981714"/>
            <a:ext cx="7064816" cy="5503496"/>
            <a:chOff x="229867" y="1000094"/>
            <a:chExt cx="7064816" cy="5503496"/>
          </a:xfrm>
        </p:grpSpPr>
        <p:sp>
          <p:nvSpPr>
            <p:cNvPr id="23" name="Tekstvak 22"/>
            <p:cNvSpPr txBox="1">
              <a:spLocks noChangeAspect="1"/>
            </p:cNvSpPr>
            <p:nvPr/>
          </p:nvSpPr>
          <p:spPr>
            <a:xfrm>
              <a:off x="2788109" y="1000094"/>
              <a:ext cx="3312368" cy="19750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>
              <a:defPPr>
                <a:defRPr lang="nl-BE"/>
              </a:defPPr>
              <a:lvl1pPr algn="ctr">
                <a:defRPr sz="20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nl-BE" dirty="0" smtClean="0">
                  <a:solidFill>
                    <a:schemeClr val="accent1">
                      <a:lumMod val="75000"/>
                    </a:schemeClr>
                  </a:solidFill>
                </a:rPr>
                <a:t>HTTTP</a:t>
              </a:r>
            </a:p>
            <a:p>
              <a:endParaRPr lang="nl-BE" sz="1000" dirty="0" smtClean="0"/>
            </a:p>
            <a:p>
              <a:endParaRPr lang="nl-BE" dirty="0"/>
            </a:p>
            <a:p>
              <a:endParaRPr lang="nl-BE" dirty="0" smtClean="0"/>
            </a:p>
            <a:p>
              <a:endParaRPr lang="nl-BE" dirty="0"/>
            </a:p>
            <a:p>
              <a:endParaRPr lang="nl-BE" dirty="0"/>
            </a:p>
          </p:txBody>
        </p:sp>
        <p:grpSp>
          <p:nvGrpSpPr>
            <p:cNvPr id="86" name="Groep 85"/>
            <p:cNvGrpSpPr/>
            <p:nvPr/>
          </p:nvGrpSpPr>
          <p:grpSpPr>
            <a:xfrm>
              <a:off x="229867" y="1601792"/>
              <a:ext cx="7064816" cy="4901798"/>
              <a:chOff x="229867" y="1601792"/>
              <a:chExt cx="7064816" cy="4901798"/>
            </a:xfrm>
          </p:grpSpPr>
          <p:sp>
            <p:nvSpPr>
              <p:cNvPr id="6" name="Tekstvak 5"/>
              <p:cNvSpPr txBox="1">
                <a:spLocks noChangeAspect="1"/>
              </p:cNvSpPr>
              <p:nvPr/>
            </p:nvSpPr>
            <p:spPr>
              <a:xfrm>
                <a:off x="5323331" y="3733462"/>
                <a:ext cx="19713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 smtClean="0"/>
                  <a:t>Spectator</a:t>
                </a:r>
                <a:r>
                  <a:rPr lang="nl-BE" dirty="0" err="1" smtClean="0"/>
                  <a:t>Handler</a:t>
                </a:r>
                <a:endParaRPr lang="nl-BE" dirty="0"/>
              </a:p>
            </p:txBody>
          </p:sp>
          <p:sp>
            <p:nvSpPr>
              <p:cNvPr id="7" name="Tekstvak 6"/>
              <p:cNvSpPr txBox="1">
                <a:spLocks noChangeAspect="1"/>
              </p:cNvSpPr>
              <p:nvPr/>
            </p:nvSpPr>
            <p:spPr>
              <a:xfrm>
                <a:off x="1578546" y="3733462"/>
                <a:ext cx="19713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 smtClean="0"/>
                  <a:t>PlayerHandler</a:t>
                </a:r>
                <a:endParaRPr lang="nl-BE" dirty="0"/>
              </a:p>
            </p:txBody>
          </p:sp>
          <p:sp>
            <p:nvSpPr>
              <p:cNvPr id="8" name="Tekstvak 7"/>
              <p:cNvSpPr txBox="1">
                <a:spLocks noChangeAspect="1"/>
              </p:cNvSpPr>
              <p:nvPr/>
            </p:nvSpPr>
            <p:spPr>
              <a:xfrm>
                <a:off x="229867" y="1601792"/>
                <a:ext cx="19713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 smtClean="0"/>
                  <a:t>MQCenter</a:t>
                </a:r>
                <a:endParaRPr lang="nl-BE" dirty="0"/>
              </a:p>
            </p:txBody>
          </p:sp>
          <p:sp>
            <p:nvSpPr>
              <p:cNvPr id="19" name="Tekstvak 18"/>
              <p:cNvSpPr txBox="1">
                <a:spLocks noChangeAspect="1"/>
              </p:cNvSpPr>
              <p:nvPr/>
            </p:nvSpPr>
            <p:spPr>
              <a:xfrm>
                <a:off x="1578546" y="4857302"/>
                <a:ext cx="19713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 smtClean="0"/>
                  <a:t>AbstractPilot</a:t>
                </a:r>
                <a:endParaRPr lang="nl-BE" dirty="0"/>
              </a:p>
            </p:txBody>
          </p:sp>
          <p:sp>
            <p:nvSpPr>
              <p:cNvPr id="20" name="Tekstvak 19"/>
              <p:cNvSpPr txBox="1">
                <a:spLocks noChangeAspect="1"/>
              </p:cNvSpPr>
              <p:nvPr/>
            </p:nvSpPr>
            <p:spPr>
              <a:xfrm>
                <a:off x="5323331" y="4857302"/>
                <a:ext cx="19713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 smtClean="0"/>
                  <a:t>DummyPilot</a:t>
                </a:r>
                <a:endParaRPr lang="nl-BE" dirty="0"/>
              </a:p>
            </p:txBody>
          </p:sp>
          <p:sp>
            <p:nvSpPr>
              <p:cNvPr id="21" name="Tekstvak 20"/>
              <p:cNvSpPr txBox="1">
                <a:spLocks noChangeAspect="1"/>
              </p:cNvSpPr>
              <p:nvPr/>
            </p:nvSpPr>
            <p:spPr>
              <a:xfrm>
                <a:off x="1578546" y="6103480"/>
                <a:ext cx="19713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smtClean="0"/>
                  <a:t>…</a:t>
                </a:r>
                <a:endParaRPr lang="nl-BE" dirty="0"/>
              </a:p>
            </p:txBody>
          </p:sp>
          <p:sp>
            <p:nvSpPr>
              <p:cNvPr id="22" name="Tekstvak 21"/>
              <p:cNvSpPr txBox="1">
                <a:spLocks noChangeAspect="1"/>
              </p:cNvSpPr>
              <p:nvPr/>
            </p:nvSpPr>
            <p:spPr>
              <a:xfrm>
                <a:off x="5323331" y="6103480"/>
                <a:ext cx="19713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smtClean="0"/>
                  <a:t>…</a:t>
                </a:r>
                <a:endParaRPr lang="nl-BE" dirty="0"/>
              </a:p>
            </p:txBody>
          </p:sp>
          <p:sp>
            <p:nvSpPr>
              <p:cNvPr id="11" name="Tekstvak 10"/>
              <p:cNvSpPr txBox="1">
                <a:spLocks noChangeAspect="1"/>
              </p:cNvSpPr>
              <p:nvPr/>
            </p:nvSpPr>
            <p:spPr>
              <a:xfrm>
                <a:off x="3468365" y="1601792"/>
                <a:ext cx="19713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smtClean="0"/>
                  <a:t>Client</a:t>
                </a:r>
                <a:endParaRPr lang="nl-BE" dirty="0"/>
              </a:p>
            </p:txBody>
          </p:sp>
          <p:sp>
            <p:nvSpPr>
              <p:cNvPr id="10" name="Tekstvak 9"/>
              <p:cNvSpPr txBox="1">
                <a:spLocks noChangeAspect="1"/>
              </p:cNvSpPr>
              <p:nvPr/>
            </p:nvSpPr>
            <p:spPr>
              <a:xfrm>
                <a:off x="3468365" y="2281483"/>
                <a:ext cx="19713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i="1" dirty="0" err="1" smtClean="0"/>
                  <a:t>Handler</a:t>
                </a:r>
                <a:endParaRPr lang="nl-BE" i="1" dirty="0"/>
              </a:p>
            </p:txBody>
          </p:sp>
        </p:grpSp>
        <p:grpSp>
          <p:nvGrpSpPr>
            <p:cNvPr id="85" name="Groep 84"/>
            <p:cNvGrpSpPr/>
            <p:nvPr/>
          </p:nvGrpSpPr>
          <p:grpSpPr>
            <a:xfrm>
              <a:off x="1215544" y="1801847"/>
              <a:ext cx="5093464" cy="4301633"/>
              <a:chOff x="1215544" y="1801847"/>
              <a:chExt cx="5093464" cy="4301633"/>
            </a:xfrm>
          </p:grpSpPr>
          <p:cxnSp>
            <p:nvCxnSpPr>
              <p:cNvPr id="24" name="Gebogen verbindingslijn 23"/>
              <p:cNvCxnSpPr>
                <a:stCxn id="10" idx="2"/>
                <a:endCxn id="6" idx="0"/>
              </p:cNvCxnSpPr>
              <p:nvPr/>
            </p:nvCxnSpPr>
            <p:spPr>
              <a:xfrm rot="16200000" flipH="1">
                <a:off x="4855590" y="2280044"/>
                <a:ext cx="1051869" cy="1854966"/>
              </a:xfrm>
              <a:prstGeom prst="bentConnector3">
                <a:avLst>
                  <a:gd name="adj1" fmla="val 50000"/>
                </a:avLst>
              </a:prstGeom>
              <a:ln w="31750">
                <a:solidFill>
                  <a:srgbClr val="96329E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bogen verbindingslijn 26"/>
              <p:cNvCxnSpPr>
                <a:stCxn id="10" idx="2"/>
                <a:endCxn id="7" idx="0"/>
              </p:cNvCxnSpPr>
              <p:nvPr/>
            </p:nvCxnSpPr>
            <p:spPr>
              <a:xfrm rot="5400000">
                <a:off x="2983198" y="2262618"/>
                <a:ext cx="1051869" cy="1889819"/>
              </a:xfrm>
              <a:prstGeom prst="bentConnector3">
                <a:avLst>
                  <a:gd name="adj1" fmla="val 50000"/>
                </a:avLst>
              </a:prstGeom>
              <a:ln w="31750">
                <a:solidFill>
                  <a:srgbClr val="96329E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met pijl 29"/>
              <p:cNvCxnSpPr>
                <a:stCxn id="20" idx="2"/>
                <a:endCxn id="22" idx="0"/>
              </p:cNvCxnSpPr>
              <p:nvPr/>
            </p:nvCxnSpPr>
            <p:spPr>
              <a:xfrm>
                <a:off x="6309007" y="5257412"/>
                <a:ext cx="0" cy="846068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met pijl 30"/>
              <p:cNvCxnSpPr>
                <a:stCxn id="6" idx="2"/>
                <a:endCxn id="20" idx="0"/>
              </p:cNvCxnSpPr>
              <p:nvPr/>
            </p:nvCxnSpPr>
            <p:spPr>
              <a:xfrm>
                <a:off x="6309007" y="4133572"/>
                <a:ext cx="0" cy="723730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echte verbindingslijn met pijl 31"/>
              <p:cNvCxnSpPr>
                <a:stCxn id="19" idx="2"/>
                <a:endCxn id="21" idx="0"/>
              </p:cNvCxnSpPr>
              <p:nvPr/>
            </p:nvCxnSpPr>
            <p:spPr>
              <a:xfrm>
                <a:off x="2564222" y="5257412"/>
                <a:ext cx="0" cy="846068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met pijl 32"/>
              <p:cNvCxnSpPr>
                <a:stCxn id="7" idx="2"/>
                <a:endCxn id="19" idx="0"/>
              </p:cNvCxnSpPr>
              <p:nvPr/>
            </p:nvCxnSpPr>
            <p:spPr>
              <a:xfrm>
                <a:off x="2564222" y="4133572"/>
                <a:ext cx="0" cy="723730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Rechte verbindingslijn met pijl 53"/>
              <p:cNvCxnSpPr>
                <a:stCxn id="8" idx="3"/>
                <a:endCxn id="11" idx="1"/>
              </p:cNvCxnSpPr>
              <p:nvPr/>
            </p:nvCxnSpPr>
            <p:spPr>
              <a:xfrm>
                <a:off x="2201219" y="1801847"/>
                <a:ext cx="1267146" cy="0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bogen verbindingslijn 72"/>
              <p:cNvCxnSpPr>
                <a:stCxn id="19" idx="1"/>
                <a:endCxn id="8" idx="2"/>
              </p:cNvCxnSpPr>
              <p:nvPr/>
            </p:nvCxnSpPr>
            <p:spPr>
              <a:xfrm rot="10800000">
                <a:off x="1215544" y="2001903"/>
                <a:ext cx="363003" cy="3055455"/>
              </a:xfrm>
              <a:prstGeom prst="bentConnector2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0408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/>
          <p:cNvGrpSpPr/>
          <p:nvPr/>
        </p:nvGrpSpPr>
        <p:grpSpPr>
          <a:xfrm>
            <a:off x="1678622" y="2090875"/>
            <a:ext cx="3181411" cy="1050093"/>
            <a:chOff x="169535" y="116281"/>
            <a:chExt cx="1817761" cy="591578"/>
          </a:xfrm>
        </p:grpSpPr>
        <p:grpSp>
          <p:nvGrpSpPr>
            <p:cNvPr id="5" name="Groep 4"/>
            <p:cNvGrpSpPr/>
            <p:nvPr/>
          </p:nvGrpSpPr>
          <p:grpSpPr>
            <a:xfrm>
              <a:off x="169535" y="447777"/>
              <a:ext cx="1584176" cy="260082"/>
              <a:chOff x="169535" y="447777"/>
              <a:chExt cx="1584176" cy="260082"/>
            </a:xfrm>
          </p:grpSpPr>
          <p:cxnSp>
            <p:nvCxnSpPr>
              <p:cNvPr id="9" name="Rechte verbindingslijn met pijl 8"/>
              <p:cNvCxnSpPr/>
              <p:nvPr/>
            </p:nvCxnSpPr>
            <p:spPr>
              <a:xfrm>
                <a:off x="169535" y="573998"/>
                <a:ext cx="470514" cy="0"/>
              </a:xfrm>
              <a:prstGeom prst="straightConnector1">
                <a:avLst/>
              </a:prstGeom>
              <a:ln w="31750">
                <a:solidFill>
                  <a:srgbClr val="96329E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kstvak 9"/>
              <p:cNvSpPr txBox="1">
                <a:spLocks noChangeAspect="1"/>
              </p:cNvSpPr>
              <p:nvPr/>
            </p:nvSpPr>
            <p:spPr>
              <a:xfrm>
                <a:off x="647104" y="447777"/>
                <a:ext cx="1106607" cy="260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b" anchorCtr="0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pPr algn="l"/>
                <a:r>
                  <a:rPr lang="nl-BE" sz="2400" dirty="0"/>
                  <a:t>erft over van</a:t>
                </a:r>
              </a:p>
            </p:txBody>
          </p:sp>
        </p:grpSp>
        <p:grpSp>
          <p:nvGrpSpPr>
            <p:cNvPr id="6" name="Groep 5"/>
            <p:cNvGrpSpPr/>
            <p:nvPr/>
          </p:nvGrpSpPr>
          <p:grpSpPr>
            <a:xfrm>
              <a:off x="169535" y="116281"/>
              <a:ext cx="1817761" cy="260083"/>
              <a:chOff x="6110655" y="5061450"/>
              <a:chExt cx="1817761" cy="260083"/>
            </a:xfrm>
          </p:grpSpPr>
          <p:cxnSp>
            <p:nvCxnSpPr>
              <p:cNvPr id="7" name="Rechte verbindingslijn met pijl 6"/>
              <p:cNvCxnSpPr/>
              <p:nvPr/>
            </p:nvCxnSpPr>
            <p:spPr>
              <a:xfrm>
                <a:off x="6110655" y="5187672"/>
                <a:ext cx="470514" cy="0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kstvak 7"/>
              <p:cNvSpPr txBox="1">
                <a:spLocks noChangeAspect="1"/>
              </p:cNvSpPr>
              <p:nvPr/>
            </p:nvSpPr>
            <p:spPr>
              <a:xfrm>
                <a:off x="6588224" y="5061450"/>
                <a:ext cx="1340192" cy="2600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b" anchorCtr="0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pPr algn="l"/>
                <a:r>
                  <a:rPr lang="nl-BE" sz="2400" dirty="0" smtClean="0"/>
                  <a:t>informatiestroom</a:t>
                </a:r>
                <a:endParaRPr lang="nl-BE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084511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35</Words>
  <Application>Microsoft Office PowerPoint</Application>
  <PresentationFormat>Diavoorstelling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6" baseType="lpstr"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Nele Rober</dc:creator>
  <cp:lastModifiedBy>Nele Rober</cp:lastModifiedBy>
  <cp:revision>20</cp:revision>
  <dcterms:created xsi:type="dcterms:W3CDTF">2013-02-26T14:57:22Z</dcterms:created>
  <dcterms:modified xsi:type="dcterms:W3CDTF">2013-03-19T18:01:46Z</dcterms:modified>
</cp:coreProperties>
</file>