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8" r:id="rId16"/>
    <p:sldId id="275" r:id="rId17"/>
    <p:sldId id="270" r:id="rId18"/>
    <p:sldId id="271" r:id="rId19"/>
    <p:sldId id="279" r:id="rId20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73" autoAdjust="0"/>
    <p:restoredTop sz="77101" autoAdjust="0"/>
  </p:normalViewPr>
  <p:slideViewPr>
    <p:cSldViewPr>
      <p:cViewPr varScale="1">
        <p:scale>
          <a:sx n="63" d="100"/>
          <a:sy n="63" d="100"/>
        </p:scale>
        <p:origin x="-930" y="-1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simpel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’</a:t>
            </a:r>
            <a:br>
              <a:rPr lang="en-US" baseline="0" dirty="0" smtClean="0"/>
            </a:b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</a:p>
          <a:p>
            <a:endParaRPr lang="nl-BE" baseline="0" dirty="0" smtClean="0">
              <a:sym typeface="Wingdings" pitchFamily="2" charset="2"/>
            </a:endParaRPr>
          </a:p>
          <a:p>
            <a:r>
              <a:rPr lang="nl-BE" baseline="0" dirty="0" smtClean="0">
                <a:sym typeface="Wingdings" pitchFamily="2" charset="2"/>
              </a:rPr>
              <a:t>Basis opbouw: beetje schuin gezet lichtsensor, en ultrasone staat vast.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Bomberman</a:t>
            </a:r>
            <a:r>
              <a:rPr lang="nl-BE" baseline="0" dirty="0" smtClean="0"/>
              <a:t> Toon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Toon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Afstand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0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3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0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4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11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6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93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rPr/>
              <a:pPr lvl="0"/>
              <a:t>‹#›</a:t>
            </a:fld>
            <a:endParaRPr lang="en-US"/>
          </a:p>
        </p:txBody>
      </p:sp>
      <p:pic>
        <p:nvPicPr>
          <p:cNvPr id="6" name="Afbeelding 1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-447675" y="1571625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7096125" y="2943225"/>
            <a:ext cx="32766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2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rPr/>
              <a:pPr lvl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85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25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rPr/>
              <a:pPr lvl="0"/>
              <a:t>‹#›</a:t>
            </a:fld>
            <a:endParaRPr lang="en-US"/>
          </a:p>
        </p:txBody>
      </p:sp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5792333" cy="445630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252598" cy="50674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934269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387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925" y="2257425"/>
            <a:ext cx="5038725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Software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Beetje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messy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 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– API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aanmaken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?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Simulator-GUI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demo2: last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Na demo2: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deugd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bijna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49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1149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2840222"/>
            <a:ext cx="7529090" cy="33352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solidFill>
                  <a:srgbClr val="00B05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STERKTES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 herpositionering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Muren vrijwel altijd juist gedetecteerd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Simpelste maar meest robuuste methode (bouw)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1228725" y="2714625"/>
            <a:ext cx="7501775" cy="43829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solidFill>
                  <a:srgbClr val="FF000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ZWAKTES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 opvangen van errors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Schokkerig doorlopen wittelijn algoritme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Splitsing code simulator / Robot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Traag doorlopen doorlopen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Geen rekening met rotatie gehouden bij kortste pad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8123630" cy="445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DIT IS NOG NIET AF – ENKEL BDENKINGEN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teamspirit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Wil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om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Weinig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onenigheid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Ieder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had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zijn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specialisatie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,Robot , Simulator, GUI, -&gt;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duidelijk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in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werk-grafieken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!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altijd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even up-to-date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dubbele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code,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manier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overschrijven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Git-problemen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vielen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nog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mee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 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Teamwork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Algemeen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30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5154401" cy="471817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proberen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schakelen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tijds-bommen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(‘server’)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Power-ups (barcodes)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verleven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Obstakels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wegruimen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Doolhofverkenning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… 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1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26" name="Picture 2" descr="D:\Scripts\GIT\SilverSurfer\SilverSurferVerslag\Verslag Eindverslag\bomber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17" y="1563480"/>
            <a:ext cx="5509036" cy="44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525" y="1876425"/>
            <a:ext cx="5038725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Bomberman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Programmeer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-skills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Lego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RobotsDoolhoven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bommen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Communicatie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Verschillende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power-ups.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Rekening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houden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ander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‘</a:t>
            </a:r>
            <a:r>
              <a:rPr lang="en-US" sz="2400" i="1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leven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Opdracht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4547312" cy="37576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b="0" i="0" u="none" strike="noStrike" kern="1200" dirty="0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Resultaten en bedenkingen</a:t>
            </a: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Teamwork</a:t>
            </a:r>
            <a:endParaRPr lang="nl-BE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 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Afstand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: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10x10 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Hoeken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: 4x90º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276614" cy="422021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Constructie </a:t>
            </a:r>
          </a:p>
          <a:p>
            <a:pPr marL="13716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Geen draaiende kop</a:t>
            </a:r>
          </a:p>
          <a:p>
            <a:pPr marL="1371600" lvl="2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Afwijking</a:t>
            </a: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Aangenomen wielen gelijk</a:t>
            </a: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91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93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3657600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1836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9812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0464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844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6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5323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drie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1137</Words>
  <Application>Microsoft Office PowerPoint</Application>
  <PresentationFormat>Custom</PresentationFormat>
  <Paragraphs>259</Paragraphs>
  <Slides>19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Ro-Bomberman Opdracht</vt:lpstr>
    </vt:vector>
  </TitlesOfParts>
  <Company>Team Zilver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Sophie</cp:lastModifiedBy>
  <cp:revision>20</cp:revision>
  <dcterms:created xsi:type="dcterms:W3CDTF">2012-12-10T14:45:41Z</dcterms:created>
  <dcterms:modified xsi:type="dcterms:W3CDTF">2012-12-17T11:00:24Z</dcterms:modified>
</cp:coreProperties>
</file>