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8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74" r:id="rId15"/>
    <p:sldId id="278" r:id="rId16"/>
    <p:sldId id="275" r:id="rId17"/>
    <p:sldId id="270" r:id="rId18"/>
    <p:sldId id="271" r:id="rId19"/>
    <p:sldId id="279" r:id="rId20"/>
  </p:sldIdLst>
  <p:sldSz cx="10077450" cy="7562850"/>
  <p:notesSz cx="7559675" cy="106918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77101" autoAdjust="0"/>
  </p:normalViewPr>
  <p:slideViewPr>
    <p:cSldViewPr>
      <p:cViewPr varScale="1">
        <p:scale>
          <a:sx n="54" d="100"/>
          <a:sy n="54" d="100"/>
        </p:scale>
        <p:origin x="-1620" y="-9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Tijdelijke aanduiding voor datum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Tijdelijke aanduiding voor voettekst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ijdelijke aanduiding voor dianumm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05D6AB6-A906-4BC9-8010-F1CB3A253C7B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8310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Tijdelijke aanduiding voor koptekst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jdelijke aanduiding voor datum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ijdelijke aanduiding voor voettekst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F3952A1-4438-4C7B-8025-49CCB15C38D9}" type="slidenum">
              <a:rPr/>
              <a:pPr lvl="0"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201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baseline="0" dirty="0" smtClean="0"/>
              <a:t> 1</a:t>
            </a:r>
          </a:p>
          <a:p>
            <a:endParaRPr lang="en-US" dirty="0" smtClean="0"/>
          </a:p>
          <a:p>
            <a:r>
              <a:rPr lang="en-US" dirty="0" smtClean="0"/>
              <a:t>Hallo, </a:t>
            </a:r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team </a:t>
            </a:r>
            <a:r>
              <a:rPr lang="en-US" dirty="0" err="1" smtClean="0"/>
              <a:t>Zilver</a:t>
            </a:r>
            <a:r>
              <a:rPr lang="en-US" dirty="0" smtClean="0"/>
              <a:t>. </a:t>
            </a:r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gaan</a:t>
            </a:r>
            <a:r>
              <a:rPr lang="en-US" dirty="0" smtClean="0"/>
              <a:t> </a:t>
            </a:r>
            <a:r>
              <a:rPr lang="en-US" dirty="0" err="1" smtClean="0"/>
              <a:t>vertellen</a:t>
            </a:r>
            <a:r>
              <a:rPr lang="en-US" dirty="0" smtClean="0"/>
              <a:t> over </a:t>
            </a:r>
            <a:r>
              <a:rPr lang="en-US" dirty="0" err="1" smtClean="0"/>
              <a:t>ons</a:t>
            </a:r>
            <a:r>
              <a:rPr lang="en-US" dirty="0" smtClean="0"/>
              <a:t> project.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baseline="0" dirty="0" smtClean="0"/>
              <a:t> 3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principe</a:t>
            </a:r>
            <a:r>
              <a:rPr lang="en-US" baseline="0" dirty="0" smtClean="0"/>
              <a:t> van A*</a:t>
            </a:r>
          </a:p>
          <a:p>
            <a:r>
              <a:rPr lang="en-US" baseline="0" dirty="0" err="1" smtClean="0"/>
              <a:t>Manier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waarop</a:t>
            </a:r>
            <a:r>
              <a:rPr lang="en-US" baseline="0" dirty="0" smtClean="0"/>
              <a:t> de map </a:t>
            </a:r>
            <a:r>
              <a:rPr lang="en-US" baseline="0" dirty="0" err="1" smtClean="0"/>
              <a:t>opgeslagen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al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geïmplementeerd</a:t>
            </a:r>
            <a:r>
              <a:rPr lang="en-US" baseline="0" dirty="0" smtClean="0"/>
              <a:t> in de software </a:t>
            </a:r>
            <a:r>
              <a:rPr lang="en-US" baseline="0" dirty="0" err="1" smtClean="0"/>
              <a:t>waar</a:t>
            </a:r>
            <a:r>
              <a:rPr lang="en-US" baseline="0" dirty="0" smtClean="0"/>
              <a:t> ? Meer over </a:t>
            </a:r>
            <a:r>
              <a:rPr lang="en-US" baseline="0" dirty="0" err="1" smtClean="0"/>
              <a:t>gaat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deel</a:t>
            </a:r>
            <a:r>
              <a:rPr lang="en-US" dirty="0" smtClean="0"/>
              <a:t> van de software runt op</a:t>
            </a:r>
            <a:r>
              <a:rPr lang="en-US" baseline="0" dirty="0" smtClean="0"/>
              <a:t> de robot. </a:t>
            </a:r>
            <a:r>
              <a:rPr lang="en-US" baseline="0" dirty="0" err="1" smtClean="0"/>
              <a:t>Waarom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Welke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delen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Waarom</a:t>
            </a:r>
            <a:r>
              <a:rPr lang="en-US" baseline="0" dirty="0" smtClean="0"/>
              <a:t> die?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Het </a:t>
            </a:r>
            <a:r>
              <a:rPr lang="en-US" baseline="0" dirty="0" err="1" smtClean="0"/>
              <a:t>grootste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deel</a:t>
            </a:r>
            <a:r>
              <a:rPr lang="en-US" baseline="0" dirty="0" smtClean="0"/>
              <a:t> runt op de computer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err="1" smtClean="0"/>
              <a:t>Gui</a:t>
            </a:r>
            <a:r>
              <a:rPr lang="en-US" dirty="0" smtClean="0"/>
              <a:t> -&gt; </a:t>
            </a:r>
            <a:r>
              <a:rPr lang="en-US" dirty="0" err="1" smtClean="0"/>
              <a:t>communicotor</a:t>
            </a:r>
            <a:r>
              <a:rPr lang="en-US" dirty="0" smtClean="0"/>
              <a:t> -</a:t>
            </a:r>
            <a:r>
              <a:rPr lang="en-US" baseline="0" dirty="0" smtClean="0"/>
              <a:t>&gt; simulator of robot -&gt; information buffer -&gt; </a:t>
            </a:r>
            <a:r>
              <a:rPr lang="en-US" baseline="0" dirty="0" err="1" smtClean="0"/>
              <a:t>gui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Hoe </a:t>
            </a:r>
            <a:r>
              <a:rPr lang="en-US" baseline="0" dirty="0" err="1" smtClean="0"/>
              <a:t>zou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beter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zouden</a:t>
            </a:r>
            <a:r>
              <a:rPr lang="en-US" baseline="0" dirty="0" smtClean="0"/>
              <a:t> we </a:t>
            </a:r>
            <a:r>
              <a:rPr lang="en-US" baseline="0" dirty="0" err="1" smtClean="0"/>
              <a:t>veranderen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we </a:t>
            </a:r>
            <a:r>
              <a:rPr lang="en-US" baseline="0" dirty="0" err="1" smtClean="0"/>
              <a:t>tijd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zouden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hebben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smtClean="0"/>
              <a:t>Messy -&gt;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overtollige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dubbele</a:t>
            </a:r>
            <a:r>
              <a:rPr lang="en-US" baseline="0" dirty="0" smtClean="0"/>
              <a:t> code door </a:t>
            </a:r>
            <a:r>
              <a:rPr lang="en-US" baseline="0" dirty="0" err="1" smtClean="0"/>
              <a:t>werk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meerdere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personen</a:t>
            </a:r>
            <a:r>
              <a:rPr lang="en-US" baseline="0" dirty="0" smtClean="0"/>
              <a:t>, -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volgende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keer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api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aanmaken</a:t>
            </a:r>
            <a:r>
              <a:rPr lang="en-US" baseline="0" dirty="0" smtClean="0">
                <a:sym typeface="Wingdings" pitchFamily="2" charset="2"/>
              </a:rPr>
              <a:t>?</a:t>
            </a:r>
            <a:endParaRPr lang="en-US" dirty="0" smtClean="0"/>
          </a:p>
          <a:p>
            <a:r>
              <a:rPr lang="en-US" dirty="0" err="1" smtClean="0"/>
              <a:t>Voor-na</a:t>
            </a:r>
            <a:r>
              <a:rPr lang="en-US" dirty="0" smtClean="0"/>
              <a:t> demo2: </a:t>
            </a:r>
            <a:r>
              <a:rPr lang="en-US" dirty="0" err="1" smtClean="0"/>
              <a:t>eerst</a:t>
            </a:r>
            <a:r>
              <a:rPr lang="en-US" dirty="0" smtClean="0"/>
              <a:t> apart </a:t>
            </a:r>
            <a:r>
              <a:rPr lang="en-US" dirty="0" err="1" smtClean="0"/>
              <a:t>implementeren</a:t>
            </a:r>
            <a:r>
              <a:rPr lang="en-US" dirty="0" smtClean="0"/>
              <a:t>, </a:t>
            </a:r>
            <a:r>
              <a:rPr lang="en-US" dirty="0" err="1" smtClean="0"/>
              <a:t>daarna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testen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‘</a:t>
            </a:r>
            <a:r>
              <a:rPr lang="en-US" baseline="0" dirty="0" err="1" smtClean="0"/>
              <a:t>simpel</a:t>
            </a:r>
            <a:r>
              <a:rPr lang="en-US" baseline="0" dirty="0" smtClean="0"/>
              <a:t> maar </a:t>
            </a:r>
            <a:r>
              <a:rPr lang="en-US" baseline="0" dirty="0" err="1" smtClean="0"/>
              <a:t>efficiënt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benadrukken</a:t>
            </a:r>
            <a:r>
              <a:rPr lang="en-US" baseline="0" dirty="0" smtClean="0"/>
              <a:t>’</a:t>
            </a:r>
            <a:br>
              <a:rPr lang="en-US" baseline="0" dirty="0" smtClean="0"/>
            </a:b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smtClean="0"/>
              <a:t>Messy -&gt;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overtollige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dubbele</a:t>
            </a:r>
            <a:r>
              <a:rPr lang="en-US" baseline="0" dirty="0" smtClean="0"/>
              <a:t> code door </a:t>
            </a:r>
            <a:r>
              <a:rPr lang="en-US" baseline="0" dirty="0" err="1" smtClean="0"/>
              <a:t>werk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meerdere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personen</a:t>
            </a:r>
            <a:r>
              <a:rPr lang="en-US" baseline="0" dirty="0" smtClean="0"/>
              <a:t>, -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volgende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keer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api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aanmaken</a:t>
            </a:r>
            <a:r>
              <a:rPr lang="en-US" baseline="0" dirty="0" smtClean="0">
                <a:sym typeface="Wingdings" pitchFamily="2" charset="2"/>
              </a:rPr>
              <a:t>?</a:t>
            </a:r>
          </a:p>
          <a:p>
            <a:endParaRPr lang="nl-BE" baseline="0" dirty="0" smtClean="0">
              <a:sym typeface="Wingdings" pitchFamily="2" charset="2"/>
            </a:endParaRPr>
          </a:p>
          <a:p>
            <a:r>
              <a:rPr lang="nl-BE" baseline="0" dirty="0" smtClean="0">
                <a:sym typeface="Wingdings" pitchFamily="2" charset="2"/>
              </a:rPr>
              <a:t>Basis opbouw: beetje schuin gezet lichtsensor, en ultrasone staat vast.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smtClean="0"/>
              <a:t>Messy -&gt;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overtollige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dubbele</a:t>
            </a:r>
            <a:r>
              <a:rPr lang="en-US" baseline="0" dirty="0" smtClean="0"/>
              <a:t> code door </a:t>
            </a:r>
            <a:r>
              <a:rPr lang="en-US" baseline="0" dirty="0" err="1" smtClean="0"/>
              <a:t>werk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meerdere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personen</a:t>
            </a:r>
            <a:r>
              <a:rPr lang="en-US" baseline="0" dirty="0" smtClean="0"/>
              <a:t>, -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volgende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keer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api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aanmaken</a:t>
            </a:r>
            <a:r>
              <a:rPr lang="en-US" baseline="0" smtClean="0">
                <a:sym typeface="Wingdings" pitchFamily="2" charset="2"/>
              </a:rPr>
              <a:t>?</a:t>
            </a:r>
            <a:endParaRPr lang="en-US" dirty="0" smtClean="0"/>
          </a:p>
          <a:p>
            <a:r>
              <a:rPr lang="en-US" dirty="0" err="1" smtClean="0"/>
              <a:t>Voor-na</a:t>
            </a:r>
            <a:r>
              <a:rPr lang="en-US" dirty="0" smtClean="0"/>
              <a:t> demo2: </a:t>
            </a:r>
            <a:r>
              <a:rPr lang="en-US" dirty="0" err="1" smtClean="0"/>
              <a:t>eerst</a:t>
            </a:r>
            <a:r>
              <a:rPr lang="en-US" dirty="0" smtClean="0"/>
              <a:t> apart </a:t>
            </a:r>
            <a:r>
              <a:rPr lang="en-US" dirty="0" err="1" smtClean="0"/>
              <a:t>implementeren</a:t>
            </a:r>
            <a:r>
              <a:rPr lang="en-US" dirty="0" smtClean="0"/>
              <a:t>, </a:t>
            </a:r>
            <a:r>
              <a:rPr lang="en-US" dirty="0" err="1" smtClean="0"/>
              <a:t>daarna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testen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deel</a:t>
            </a:r>
            <a:r>
              <a:rPr lang="en-US" dirty="0" smtClean="0"/>
              <a:t> van de software runt op</a:t>
            </a:r>
            <a:r>
              <a:rPr lang="en-US" baseline="0" dirty="0" smtClean="0"/>
              <a:t> de robot. </a:t>
            </a:r>
            <a:r>
              <a:rPr lang="en-US" baseline="0" dirty="0" err="1" smtClean="0"/>
              <a:t>Waarom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Welke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delen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Waarom</a:t>
            </a:r>
            <a:r>
              <a:rPr lang="en-US" baseline="0" dirty="0" smtClean="0"/>
              <a:t> die?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Het </a:t>
            </a:r>
            <a:r>
              <a:rPr lang="en-US" baseline="0" dirty="0" err="1" smtClean="0"/>
              <a:t>grootste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deel</a:t>
            </a:r>
            <a:r>
              <a:rPr lang="en-US" baseline="0" dirty="0" smtClean="0"/>
              <a:t> runt op de computer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nl-BE" dirty="0" smtClean="0"/>
              <a:t>Bomberman</a:t>
            </a:r>
            <a:r>
              <a:rPr lang="nl-BE" baseline="0" dirty="0" smtClean="0"/>
              <a:t> Toon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nl-BE" dirty="0" smtClean="0"/>
              <a:t>Toon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opgave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schetsen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Vervolgens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?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 over de </a:t>
            </a:r>
            <a:r>
              <a:rPr lang="en-US" baseline="0" dirty="0" err="1" smtClean="0"/>
              <a:t>bouw</a:t>
            </a:r>
            <a:r>
              <a:rPr lang="en-US" baseline="0" dirty="0" smtClean="0"/>
              <a:t> van de robot en de </a:t>
            </a:r>
            <a:r>
              <a:rPr lang="en-US" baseline="0" dirty="0" err="1" smtClean="0"/>
              <a:t>calibratie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Nadien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Daarna</a:t>
            </a:r>
            <a:r>
              <a:rPr lang="en-US" baseline="0" dirty="0" smtClean="0"/>
              <a:t>… Tot slot…</a:t>
            </a:r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Maar </a:t>
            </a:r>
            <a:r>
              <a:rPr lang="en-US" baseline="0" dirty="0" err="1" smtClean="0"/>
              <a:t>eerst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opgave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schetsen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0" marR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2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Lego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Mindstorms</a:t>
            </a:r>
            <a:endParaRPr lang="en-US" baseline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smtClean="0"/>
              <a:t>Compact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err="1" smtClean="0"/>
              <a:t>Sensoren</a:t>
            </a:r>
            <a:endParaRPr lang="en-US" baseline="0" dirty="0" smtClean="0"/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err="1" smtClean="0"/>
              <a:t>Lichtsensor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vooraan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nodig</a:t>
            </a:r>
            <a:endParaRPr lang="en-US" baseline="0" dirty="0" smtClean="0"/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smtClean="0"/>
              <a:t>Ultra sensor, vast (</a:t>
            </a:r>
            <a:r>
              <a:rPr lang="en-US" baseline="0" dirty="0" err="1" smtClean="0"/>
              <a:t>anders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interpretatie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moeilijker</a:t>
            </a:r>
            <a:r>
              <a:rPr lang="en-US" baseline="0" dirty="0" smtClean="0"/>
              <a:t>, want </a:t>
            </a:r>
            <a:r>
              <a:rPr lang="en-US" baseline="0" dirty="0" err="1" smtClean="0"/>
              <a:t>positie</a:t>
            </a:r>
            <a:r>
              <a:rPr lang="en-US" baseline="0" dirty="0" smtClean="0"/>
              <a:t> tov robot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vast)</a:t>
            </a:r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err="1" smtClean="0"/>
              <a:t>Nodig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wanneer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zijwaarts</a:t>
            </a:r>
            <a:r>
              <a:rPr lang="en-US" baseline="0" dirty="0" smtClean="0"/>
              <a:t> bots -&gt; </a:t>
            </a:r>
            <a:r>
              <a:rPr lang="en-US" baseline="0" dirty="0" err="1" smtClean="0"/>
              <a:t>druksensoren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opzie</a:t>
            </a:r>
            <a:endParaRPr lang="en-US" baseline="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Om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weten</a:t>
            </a:r>
            <a:r>
              <a:rPr lang="en-US" baseline="0" dirty="0" smtClean="0"/>
              <a:t> hoe </a:t>
            </a:r>
            <a:r>
              <a:rPr lang="en-US" baseline="0" dirty="0" err="1" smtClean="0"/>
              <a:t>nauwkeurig</a:t>
            </a:r>
            <a:r>
              <a:rPr lang="en-US" baseline="0" dirty="0" smtClean="0"/>
              <a:t> de robot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besturen</a:t>
            </a:r>
            <a:r>
              <a:rPr lang="en-US" baseline="0" dirty="0" smtClean="0"/>
              <a:t> is en hoe </a:t>
            </a:r>
            <a:r>
              <a:rPr lang="en-US" baseline="0" dirty="0" err="1" smtClean="0"/>
              <a:t>betrouwbaar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sensoren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gecalibreerd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2</a:t>
            </a:r>
            <a:endParaRPr lang="en-US" dirty="0" smtClean="0"/>
          </a:p>
          <a:p>
            <a:endParaRPr lang="nl-BE" dirty="0" smtClean="0"/>
          </a:p>
          <a:p>
            <a:r>
              <a:rPr lang="nl-BE" dirty="0" smtClean="0"/>
              <a:t>Afstan</a:t>
            </a:r>
            <a:endParaRPr lang="en-US" dirty="0" smtClean="0"/>
          </a:p>
          <a:p>
            <a:r>
              <a:rPr lang="en-US" dirty="0" err="1" smtClean="0"/>
              <a:t>Uitleggen</a:t>
            </a:r>
            <a:r>
              <a:rPr lang="en-US" dirty="0" smtClean="0"/>
              <a:t> hoe de tests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gebeurde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conclusies</a:t>
            </a:r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zoals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</a:t>
            </a:r>
            <a:r>
              <a:rPr lang="en-US" baseline="0" dirty="0" smtClean="0"/>
              <a:t> de tests </a:t>
            </a:r>
            <a:r>
              <a:rPr lang="en-US" baseline="0" dirty="0" err="1" smtClean="0"/>
              <a:t>blijkt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rijdt</a:t>
            </a:r>
            <a:r>
              <a:rPr lang="en-US" baseline="0" dirty="0" smtClean="0"/>
              <a:t> de robot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genoeg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verkennen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regelmatig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gebeuren</a:t>
            </a:r>
            <a:r>
              <a:rPr lang="en-US" baseline="0" dirty="0" smtClean="0"/>
              <a:t>. ?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 hoe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uitgevoerd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2</a:t>
            </a:r>
            <a:endParaRPr lang="en-US" dirty="0" smtClean="0"/>
          </a:p>
          <a:p>
            <a:endParaRPr lang="nl-BE" dirty="0" smtClean="0"/>
          </a:p>
          <a:p>
            <a:r>
              <a:rPr lang="nl-BE" dirty="0" smtClean="0"/>
              <a:t>Afstand</a:t>
            </a:r>
            <a:endParaRPr lang="en-US" dirty="0" smtClean="0"/>
          </a:p>
          <a:p>
            <a:r>
              <a:rPr lang="en-US" dirty="0" err="1" smtClean="0"/>
              <a:t>Uitleggen</a:t>
            </a:r>
            <a:r>
              <a:rPr lang="en-US" dirty="0" smtClean="0"/>
              <a:t> hoe de tests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gebeurde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conclusies</a:t>
            </a:r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zoals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</a:t>
            </a:r>
            <a:r>
              <a:rPr lang="en-US" baseline="0" dirty="0" smtClean="0"/>
              <a:t> de tests </a:t>
            </a:r>
            <a:r>
              <a:rPr lang="en-US" baseline="0" dirty="0" err="1" smtClean="0"/>
              <a:t>blijkt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rijdt</a:t>
            </a:r>
            <a:r>
              <a:rPr lang="en-US" baseline="0" dirty="0" smtClean="0"/>
              <a:t> de robot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genoeg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verkennen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regelmatig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gebeuren</a:t>
            </a:r>
            <a:r>
              <a:rPr lang="en-US" baseline="0" dirty="0" smtClean="0"/>
              <a:t>. ?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 hoe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uitgevoerd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1e </a:t>
            </a:r>
            <a:r>
              <a:rPr lang="en-US" dirty="0" err="1" smtClean="0"/>
              <a:t>Algoritme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uitleggen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adhv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prentjes</a:t>
            </a:r>
            <a:endParaRPr lang="en-US" baseline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smtClean="0"/>
              <a:t>2e </a:t>
            </a:r>
            <a:r>
              <a:rPr lang="en-US" baseline="0" dirty="0" err="1" smtClean="0"/>
              <a:t>Algoritme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uitleggen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adhv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prentjes</a:t>
            </a:r>
            <a:endParaRPr lang="en-US" baseline="0" dirty="0" smtClean="0"/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gekozen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eerste</a:t>
            </a:r>
            <a:r>
              <a:rPr lang="en-US" baseline="0" dirty="0" smtClean="0"/>
              <a:t>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err="1" smtClean="0"/>
              <a:t>Problemen</a:t>
            </a:r>
            <a:r>
              <a:rPr lang="en-US" baseline="0" dirty="0" smtClean="0"/>
              <a:t> + hoe </a:t>
            </a:r>
            <a:r>
              <a:rPr lang="en-US" baseline="0" dirty="0" err="1" smtClean="0"/>
              <a:t>opgelost</a:t>
            </a:r>
            <a:endParaRPr lang="en-US" baseline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zoveel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tegels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alternatief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Algoritme</a:t>
            </a:r>
            <a:r>
              <a:rPr lang="en-US" dirty="0" smtClean="0"/>
              <a:t> </a:t>
            </a:r>
            <a:r>
              <a:rPr lang="en-US" dirty="0" err="1" smtClean="0"/>
              <a:t>uitleggen</a:t>
            </a:r>
            <a:r>
              <a:rPr lang="en-US" dirty="0" smtClean="0"/>
              <a:t> </a:t>
            </a:r>
            <a:r>
              <a:rPr lang="en-US" dirty="0" err="1" smtClean="0"/>
              <a:t>adhv</a:t>
            </a:r>
            <a:r>
              <a:rPr lang="en-US" dirty="0" smtClean="0"/>
              <a:t> </a:t>
            </a:r>
            <a:r>
              <a:rPr lang="en-US" dirty="0" err="1" smtClean="0"/>
              <a:t>prentjes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Probleem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frequentie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uitvoeren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elke</a:t>
            </a:r>
            <a:r>
              <a:rPr lang="en-US" baseline="0" dirty="0" smtClean="0"/>
              <a:t> barcode, maar hoe lees je die barcodes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r>
              <a:rPr lang="en-US" dirty="0" smtClean="0"/>
              <a:t>Hoe </a:t>
            </a:r>
            <a:r>
              <a:rPr lang="en-US" dirty="0" err="1" smtClean="0"/>
              <a:t>ziet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barcode </a:t>
            </a:r>
            <a:r>
              <a:rPr lang="en-US" baseline="0" dirty="0" err="1" smtClean="0"/>
              <a:t>eruit</a:t>
            </a:r>
            <a:r>
              <a:rPr lang="en-US" baseline="0" dirty="0" smtClean="0"/>
              <a:t> –&gt; </a:t>
            </a:r>
            <a:r>
              <a:rPr lang="en-US" baseline="0" dirty="0" err="1" smtClean="0"/>
              <a:t>stroken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binair</a:t>
            </a:r>
            <a:r>
              <a:rPr lang="en-US" baseline="0" dirty="0" smtClean="0"/>
              <a:t> -&gt; integer</a:t>
            </a:r>
          </a:p>
          <a:p>
            <a:r>
              <a:rPr lang="en-US" baseline="0" dirty="0" smtClean="0"/>
              <a:t>Thread. In </a:t>
            </a:r>
            <a:r>
              <a:rPr lang="en-US" baseline="0" dirty="0" err="1" smtClean="0"/>
              <a:t>stapjes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vooruit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elke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lezen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geïnterpreteerd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opdracht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omgekeerde</a:t>
            </a:r>
            <a:r>
              <a:rPr lang="en-US" baseline="0" dirty="0" smtClean="0"/>
              <a:t> barcode.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opdracht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rechtzetten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Opdracht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Welke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opdrachten</a:t>
            </a:r>
            <a:r>
              <a:rPr lang="en-US" baseline="0" dirty="0" smtClean="0"/>
              <a:t>? Finish </a:t>
            </a:r>
            <a:r>
              <a:rPr lang="en-US" baseline="0" dirty="0" err="1" smtClean="0"/>
              <a:t>enz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komt</a:t>
            </a:r>
            <a:r>
              <a:rPr lang="en-US" baseline="0" dirty="0" smtClean="0"/>
              <a:t> van pas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kortste</a:t>
            </a:r>
            <a:r>
              <a:rPr lang="en-US" baseline="0" dirty="0" smtClean="0"/>
              <a:t> pad </a:t>
            </a:r>
            <a:r>
              <a:rPr lang="en-US" baseline="0" dirty="0" err="1" smtClean="0"/>
              <a:t>waar</a:t>
            </a:r>
            <a:r>
              <a:rPr lang="en-US" baseline="0" dirty="0" smtClean="0"/>
              <a:t> we later over </a:t>
            </a:r>
            <a:r>
              <a:rPr lang="en-US" baseline="0" dirty="0" err="1" smtClean="0"/>
              <a:t>gaan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Problemen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oplossing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nu we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corrigeren</a:t>
            </a:r>
            <a:r>
              <a:rPr lang="en-US" baseline="0" dirty="0" smtClean="0"/>
              <a:t> en barcodes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lezen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klaar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verkennen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r>
              <a:rPr lang="en-US" dirty="0" err="1" smtClean="0"/>
              <a:t>Eerste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: </a:t>
            </a:r>
            <a:r>
              <a:rPr lang="en-US" dirty="0" err="1" smtClean="0"/>
              <a:t>volg</a:t>
            </a:r>
            <a:r>
              <a:rPr lang="en-US" dirty="0" smtClean="0"/>
              <a:t>-de-</a:t>
            </a:r>
            <a:r>
              <a:rPr lang="en-US" dirty="0" err="1" smtClean="0"/>
              <a:t>muur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algortime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gaat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owv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eilandjes</a:t>
            </a:r>
            <a:endParaRPr lang="en-US" baseline="0" dirty="0" smtClean="0"/>
          </a:p>
          <a:p>
            <a:r>
              <a:rPr lang="en-US" baseline="0" dirty="0" smtClean="0"/>
              <a:t>Leg </a:t>
            </a:r>
            <a:r>
              <a:rPr lang="en-US" baseline="0" dirty="0" err="1" smtClean="0"/>
              <a:t>basisalogritme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verbeteringen</a:t>
            </a:r>
            <a:endParaRPr lang="en-US" baseline="0" dirty="0" smtClean="0"/>
          </a:p>
          <a:p>
            <a:r>
              <a:rPr lang="en-US" baseline="0" dirty="0" err="1" smtClean="0"/>
              <a:t>Problemen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oplossing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nadat</a:t>
            </a:r>
            <a:r>
              <a:rPr lang="en-US" baseline="0" dirty="0" smtClean="0"/>
              <a:t> de robot de </a:t>
            </a:r>
            <a:r>
              <a:rPr lang="en-US" baseline="0" dirty="0" err="1" smtClean="0"/>
              <a:t>hele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heeft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moet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korste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gezocht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naar</a:t>
            </a:r>
            <a:r>
              <a:rPr lang="en-US" baseline="0" dirty="0" smtClean="0"/>
              <a:t> finish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E182A8-BB1C-4737-812A-2AEEF51B8EB8}" type="slidenum">
              <a:rPr/>
              <a:pPr lvl="0"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20099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A285E7-DF0B-4A79-A2D2-2AC339DE23CE}" type="slidenum">
              <a:rPr/>
              <a:pPr lvl="0"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2365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5311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5311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261877-EE28-425F-9A75-25634CF7C540}" type="slidenum">
              <a:rPr/>
              <a:pPr lvl="0"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8217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5C4C8-27DC-44BF-9E03-B7C3E8A06791}" type="slidenum">
              <a:rPr/>
              <a:pPr lvl="0"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52049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27059-2D1A-4A43-9534-C17FFB2F357C}" type="slidenum">
              <a:rPr/>
              <a:pPr lvl="0"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64354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D84FAE-36F1-47EC-A466-E9834CE12E7A}" type="slidenum">
              <a:rPr/>
              <a:pPr lvl="0"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31191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8085B2-741A-43FC-B3EF-BF80E641248C}" type="slidenum">
              <a:rPr/>
              <a:pPr lvl="0"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4653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4CF0F6-A8A8-4DBE-8CE2-D8D6385EC079}" type="slidenum">
              <a:rPr/>
              <a:pPr lvl="0"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5936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42CB0E-2CBB-4EB1-B358-442B8D94C7E7}" type="slidenum">
              <a:rPr/>
              <a:pPr lvl="0"/>
              <a:t>‹nr.›</a:t>
            </a:fld>
            <a:endParaRPr lang="en-US"/>
          </a:p>
        </p:txBody>
      </p:sp>
      <p:pic>
        <p:nvPicPr>
          <p:cNvPr id="6" name="Afbeelding 1"/>
          <p:cNvPicPr>
            <a:picLocks noChangeAspect="1"/>
          </p:cNvPicPr>
          <p:nvPr userDrawn="1"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 flipH="1">
            <a:off x="-447675" y="1571625"/>
            <a:ext cx="7902360" cy="57779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 userDrawn="1"/>
        </p:nvSpPr>
        <p:spPr>
          <a:xfrm>
            <a:off x="7096125" y="2943225"/>
            <a:ext cx="3276600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9283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5B9D18-730B-4364-B53C-DEA1F6D0A1F2}" type="slidenum">
              <a:rPr/>
              <a:pPr lvl="0"/>
              <a:t>‹nr.›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785713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8AE229-789A-4255-98C1-43CD6A52A530}" type="slidenum">
              <a:rPr/>
              <a:pPr lvl="0"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42513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FFFFFF">
                <a:lumMod val="88000"/>
                <a:lumOff val="12000"/>
              </a:srgbClr>
            </a:gs>
            <a:gs pos="18000">
              <a:schemeClr val="bg1">
                <a:lumMod val="9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 txBox="1">
            <a:spLocks noGrp="1"/>
          </p:cNvSpPr>
          <p:nvPr>
            <p:ph type="title"/>
          </p:nvPr>
        </p:nvSpPr>
        <p:spPr>
          <a:xfrm>
            <a:off x="503280" y="30096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503280" y="1769040"/>
            <a:ext cx="88671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 txBox="1">
            <a:spLocks noGrp="1"/>
          </p:cNvSpPr>
          <p:nvPr>
            <p:ph type="dt" sz="half" idx="2"/>
          </p:nvPr>
        </p:nvSpPr>
        <p:spPr>
          <a:xfrm>
            <a:off x="503280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jdelijke aanduiding voor voettekst 4"/>
          <p:cNvSpPr txBox="1">
            <a:spLocks noGrp="1"/>
          </p:cNvSpPr>
          <p:nvPr>
            <p:ph type="ftr" sz="quarter" idx="3"/>
          </p:nvPr>
        </p:nvSpPr>
        <p:spPr>
          <a:xfrm>
            <a:off x="3445560" y="688860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ijdelijke aanduiding voor dianummer 5"/>
          <p:cNvSpPr txBox="1">
            <a:spLocks noGrp="1"/>
          </p:cNvSpPr>
          <p:nvPr>
            <p:ph type="sldNum" sz="quarter" idx="4"/>
          </p:nvPr>
        </p:nvSpPr>
        <p:spPr>
          <a:xfrm>
            <a:off x="7224479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6C1560A-6B43-42D2-9B96-CA73A06B04E3}" type="slidenum">
              <a:rPr/>
              <a:pPr lvl="0"/>
              <a:t>‹nr.›</a:t>
            </a:fld>
            <a:endParaRPr lang="en-US"/>
          </a:p>
        </p:txBody>
      </p:sp>
      <p:pic>
        <p:nvPicPr>
          <p:cNvPr id="7" name="Afbeelding 7"/>
          <p:cNvPicPr>
            <a:picLocks noChangeAspect="1"/>
          </p:cNvPicPr>
          <p:nvPr userDrawn="1"/>
        </p:nvPicPr>
        <p:blipFill>
          <a:blip r:embed="rId1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2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 flipH="1">
            <a:off x="-577899" y="1778166"/>
            <a:ext cx="7902360" cy="57779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198965" y="5365601"/>
            <a:ext cx="2644952" cy="186059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Sam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Gielis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Sophie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Marien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Toon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Nolten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Nele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Rober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Gerlinde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Van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Roey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Maxim Van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Mechelen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 algn="r"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P&amp;O Computerwetenschappen</a:t>
            </a:r>
          </a:p>
          <a:p>
            <a:pPr algn="r">
              <a:tabLst>
                <a:tab pos="9053513" algn="r"/>
              </a:tabLst>
            </a:pP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team Zilver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1828800"/>
            <a:ext cx="5792333" cy="445630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>
                <a:latin typeface="Adobe Caslon Pro" pitchFamily="18" charset="0"/>
                <a:ea typeface="WenQuanYi Micro Hei" pitchFamily="2"/>
                <a:cs typeface="Lohit Hindi" pitchFamily="2"/>
              </a:rPr>
              <a:t>A*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optimaal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kost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afgelegde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weg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heuristiek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: Manhattan</a:t>
            </a:r>
          </a:p>
          <a:p>
            <a:pPr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Graaf</a:t>
            </a:r>
            <a:endParaRPr lang="en-US" sz="28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knoop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tegel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(al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dan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met barcode)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tak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doorgang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(al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dan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met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muur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)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opgesteld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tijdens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verkennen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</p:txBody>
      </p:sp>
      <p:sp>
        <p:nvSpPr>
          <p:cNvPr id="7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kortste pad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10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1828800"/>
            <a:ext cx="3252598" cy="506743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Basismethodes</a:t>
            </a:r>
            <a:endParaRPr lang="en-US" sz="28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beweeg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vooruit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draai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…</a:t>
            </a:r>
          </a:p>
          <a:p>
            <a:pPr marL="0" marR="0" lvl="2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Enkele</a:t>
            </a:r>
            <a:r>
              <a:rPr lang="en-US" sz="28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algoritmes</a:t>
            </a:r>
            <a:endParaRPr lang="en-US" sz="28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witte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lijn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>
                <a:latin typeface="Adobe Caslon Pro" pitchFamily="18" charset="0"/>
                <a:ea typeface="WenQuanYi Micro Hei" pitchFamily="2"/>
                <a:cs typeface="Lohit Hindi" pitchFamily="2"/>
              </a:rPr>
              <a:t>Threads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barcode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witte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lijn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Software ontwerp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NXT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11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alphaModFix/>
          </a:blip>
          <a:srcRect/>
          <a:stretch>
            <a:fillRect/>
          </a:stretch>
        </p:blipFill>
        <p:spPr>
          <a:xfrm>
            <a:off x="934269" y="1611000"/>
            <a:ext cx="5394960" cy="54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Software ontwerp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computer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12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38725" y="3526155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Resultaten &amp; Bedenkingen</a:t>
            </a:r>
            <a:r>
              <a:rPr lang="nl-BE" dirty="0" smtClean="0"/>
              <a:t>	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13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04925" y="2257425"/>
            <a:ext cx="5038725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Software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Beetje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‘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messy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’ 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– API 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aanmaken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?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Werkte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2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Simulator-GUI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‘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simpel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maar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efficiënt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’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Voor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demo2: last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Na demo2: 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deugd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werkte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Robot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‘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simpel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maar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efficiënt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’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Werkte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(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bijna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)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54979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114925" y="3526155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2840222"/>
            <a:ext cx="7529090" cy="333522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800" dirty="0" smtClean="0">
                <a:solidFill>
                  <a:srgbClr val="00B050"/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STERKTES</a:t>
            </a:r>
          </a:p>
          <a:p>
            <a:pPr marL="1371600" lvl="5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Goede herpositionering</a:t>
            </a:r>
          </a:p>
          <a:p>
            <a:pPr marL="1371600" lvl="5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Muren vrijwel altijd juist gedetecteerd</a:t>
            </a:r>
          </a:p>
          <a:p>
            <a:pPr marL="1371600" lvl="5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Simpelste maar meest robuuste methode (bouw)</a:t>
            </a:r>
          </a:p>
          <a:p>
            <a:pPr marL="1371600" lvl="5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400" dirty="0" smtClean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Resultaten &amp; Bedenkingen</a:t>
            </a:r>
            <a:r>
              <a:rPr lang="nl-BE" dirty="0" smtClean="0"/>
              <a:t>	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14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56844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1228725" y="2714625"/>
            <a:ext cx="7501775" cy="43829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smtClean="0">
                <a:solidFill>
                  <a:srgbClr val="FF0000"/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ZWAKTES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Niet opvangen van errors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Schokkerig doorlopen wittelijn algoritme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Splitsing code simulator / Robot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Traag doorlopen doorlopen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Geen rekening met rotatie gehouden bij kortste pad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400" dirty="0" smtClean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Resultaten &amp; Bedenkingen</a:t>
            </a:r>
            <a:r>
              <a:rPr lang="nl-BE" dirty="0" smtClean="0"/>
              <a:t>	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15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56844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1828800"/>
            <a:ext cx="8123630" cy="44561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DIT IS NOG NIET AF – ENKEL BDENKINGEN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Goede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teamspirit</a:t>
            </a:r>
            <a:endParaRPr lang="en-US" sz="20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Wil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om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te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werken</a:t>
            </a:r>
            <a:endParaRPr lang="en-US" sz="20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Weinig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onenigheid</a:t>
            </a:r>
            <a:endParaRPr lang="en-US" sz="20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Ieder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had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zijn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specialisatie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Verslag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,Robot , Simulator, GUI, -&gt;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duidelijk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te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zien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in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werk-grafieken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!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endParaRPr lang="en-US" sz="20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Niet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altijd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even up-to-date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(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dubbele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code,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elkaars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manier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overschrijven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)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Git-problemen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(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vielen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nog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mee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) </a:t>
            </a:r>
            <a:endParaRPr lang="en-US" sz="20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Teamwork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Algemeen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16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23022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Ro-Bomberman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Spel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17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731519" y="1828800"/>
            <a:ext cx="5154401" cy="471817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Doel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Robots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proberen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elkaar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uit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te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schakelen</a:t>
            </a:r>
            <a:endParaRPr lang="en-US" sz="20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2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Middelen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Virtuele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tijds-bommen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(‘server’)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Power-ups (barcodes)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Uitdagingen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0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O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verleven</a:t>
            </a:r>
            <a:endParaRPr lang="en-US" sz="20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Obstakels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wegruimen</a:t>
            </a:r>
            <a:endParaRPr lang="en-US" sz="20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Doolhofverkenning</a:t>
            </a:r>
            <a:endParaRPr lang="en-US" sz="20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457200" lvl="4" hangingPunct="0">
              <a:buSzPct val="80000"/>
              <a:defRPr sz="1800"/>
            </a:pP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… (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zie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verslag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)</a:t>
            </a:r>
            <a:endParaRPr lang="en-US" sz="20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21088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Ro-Bomberman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Spel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18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1026" name="Picture 2" descr="D:\Scripts\GIT\SilverSurfer\SilverSurferVerslag\Verslag Eindverslag\bomber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17" y="1563480"/>
            <a:ext cx="5509036" cy="44913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459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1525" y="1876425"/>
            <a:ext cx="5038725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Doel</a:t>
            </a:r>
            <a:endParaRPr lang="en-US" sz="28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Bomberman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spelen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2" indent="-457200" hangingPunct="0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Middelen</a:t>
            </a:r>
            <a:endParaRPr lang="en-US" sz="28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Programmeer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-skills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i="1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Lego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-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RobotsDoolhoven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Uitdagingen</a:t>
            </a:r>
            <a:endParaRPr lang="en-US" sz="28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Virtuele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bommen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Communicatie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Verschillende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power-ups.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Rekening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houden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met 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ander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‘</a:t>
            </a:r>
            <a:r>
              <a:rPr lang="en-US" sz="2400" i="1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leven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’</a:t>
            </a:r>
          </a:p>
          <a:p>
            <a:pPr marL="914400" lvl="4" indent="-457200" hangingPunct="0">
              <a:buSzPct val="80000"/>
              <a:defRPr sz="1800"/>
            </a:pP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</p:txBody>
      </p:sp>
      <p:sp>
        <p:nvSpPr>
          <p:cNvPr id="7" name="Titel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Ro-Bomberman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Opdracht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2"/>
          <p:cNvSpPr txBox="1"/>
          <p:nvPr/>
        </p:nvSpPr>
        <p:spPr>
          <a:xfrm>
            <a:off x="731519" y="1828800"/>
            <a:ext cx="4547312" cy="375765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 smtClean="0">
                <a:ln>
                  <a:noFill/>
                </a:ln>
                <a:latin typeface="Adobe Caslon Pro" pitchFamily="18" charset="0"/>
                <a:ea typeface="WenQuanYi Micro Hei" pitchFamily="2"/>
                <a:cs typeface="Lohit Hindi" pitchFamily="2"/>
              </a:rPr>
              <a:t>Bouw</a:t>
            </a:r>
            <a:endParaRPr lang="en-US" sz="2800" b="0" i="0" u="none" strike="noStrike" kern="1200" dirty="0">
              <a:ln>
                <a:noFill/>
              </a:ln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>
                <a:ln>
                  <a:noFill/>
                </a:ln>
                <a:latin typeface="Adobe Caslon Pro" pitchFamily="18" charset="0"/>
                <a:ea typeface="WenQuanYi Micro Hei" pitchFamily="2"/>
                <a:cs typeface="Lohit Hindi" pitchFamily="2"/>
              </a:rPr>
              <a:t>Algoritmes</a:t>
            </a:r>
            <a:endParaRPr lang="en-US" sz="2800" b="0" i="0" u="none" strike="noStrike" kern="1200" dirty="0">
              <a:ln>
                <a:noFill/>
              </a:ln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>
                <a:ln>
                  <a:noFill/>
                </a:ln>
                <a:latin typeface="Adobe Caslon Pro" pitchFamily="18" charset="0"/>
                <a:ea typeface="WenQuanYi Micro Hei" pitchFamily="2"/>
                <a:cs typeface="Lohit Hindi" pitchFamily="2"/>
              </a:rPr>
              <a:t>Sofware</a:t>
            </a:r>
            <a:r>
              <a:rPr lang="en-US" sz="2800" b="0" i="0" u="none" strike="noStrike" kern="1200" dirty="0">
                <a:ln>
                  <a:noFill/>
                </a:ln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800" b="0" i="0" u="none" strike="noStrike" kern="1200" dirty="0" err="1" smtClean="0">
                <a:ln>
                  <a:noFill/>
                </a:ln>
                <a:latin typeface="Adobe Caslon Pro" pitchFamily="18" charset="0"/>
                <a:ea typeface="WenQuanYi Micro Hei" pitchFamily="2"/>
                <a:cs typeface="Lohit Hindi" pitchFamily="2"/>
              </a:rPr>
              <a:t>ontwerp</a:t>
            </a:r>
            <a:endParaRPr lang="en-US" sz="2800" b="0" i="0" u="none" strike="noStrike" kern="1200" dirty="0" smtClean="0">
              <a:ln>
                <a:noFill/>
              </a:ln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nl-BE" sz="2800" b="0" i="0" u="none" strike="noStrike" kern="1200" dirty="0" smtClean="0">
                <a:ln>
                  <a:noFill/>
                </a:ln>
                <a:latin typeface="Adobe Caslon Pro" pitchFamily="18" charset="0"/>
                <a:ea typeface="WenQuanYi Micro Hei" pitchFamily="2"/>
                <a:cs typeface="Lohit Hindi" pitchFamily="2"/>
              </a:rPr>
              <a:t>Resultaten en bedenkingen</a:t>
            </a: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nl-BE" sz="28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Teamwork</a:t>
            </a:r>
            <a:endParaRPr lang="nl-BE" sz="2800" b="0" i="0" u="none" strike="noStrike" kern="1200" dirty="0" smtClean="0">
              <a:ln>
                <a:noFill/>
              </a:ln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nl-BE" sz="28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Spel </a:t>
            </a:r>
            <a:endParaRPr lang="en-US" sz="2800" b="0" i="0" u="none" strike="noStrike" kern="1200" dirty="0">
              <a:ln>
                <a:noFill/>
              </a:ln>
              <a:latin typeface="Adobe Caslon Pro" pitchFamily="18" charset="0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 algn="l"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Inhoud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2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1280159" y="1645920"/>
            <a:ext cx="7315200" cy="5385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kstvak 5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3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3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Bouw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fysieke bouw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24000">
              <a:srgbClr val="FFFFFF">
                <a:lumMod val="88000"/>
                <a:lumOff val="12000"/>
              </a:srgbClr>
            </a:gs>
            <a:gs pos="18000">
              <a:schemeClr val="bg1">
                <a:lumMod val="9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4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2"/>
          <p:cNvSpPr txBox="1"/>
          <p:nvPr/>
        </p:nvSpPr>
        <p:spPr>
          <a:xfrm>
            <a:off x="731519" y="1828800"/>
            <a:ext cx="6973361" cy="416071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Motoren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Afstand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:10x10 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cm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Hoeken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: 4x90º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precies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Lichtsensor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ondergrond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rijden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lichtomstandigheden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redelijk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betrouwbaar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range per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kleur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Ultrasone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sensor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afstandmetingen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betrouwbaar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binnen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[20,145]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paaltjes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interpreteer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als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muur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onder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28 cm</a:t>
            </a:r>
          </a:p>
        </p:txBody>
      </p:sp>
      <p:sp>
        <p:nvSpPr>
          <p:cNvPr id="8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Bouw</a:t>
            </a:r>
            <a:r>
              <a:rPr lang="nl-BE" dirty="0" smtClean="0"/>
              <a:t>	</a:t>
            </a:r>
            <a:r>
              <a:rPr lang="nl-BE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calibratie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4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81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24000">
              <a:srgbClr val="FFFFFF">
                <a:lumMod val="88000"/>
                <a:lumOff val="12000"/>
              </a:srgbClr>
            </a:gs>
            <a:gs pos="18000">
              <a:schemeClr val="bg1">
                <a:lumMod val="9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4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2"/>
          <p:cNvSpPr txBox="1"/>
          <p:nvPr/>
        </p:nvSpPr>
        <p:spPr>
          <a:xfrm>
            <a:off x="731519" y="1828800"/>
            <a:ext cx="5276614" cy="422021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800" dirty="0" smtClean="0">
                <a:latin typeface="Arial" pitchFamily="18"/>
                <a:ea typeface="WenQuanYi Micro Hei" pitchFamily="2"/>
                <a:cs typeface="Lohit Hindi" pitchFamily="2"/>
              </a:rPr>
              <a:t>Constructie </a:t>
            </a:r>
          </a:p>
          <a:p>
            <a:pPr marL="13716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800" dirty="0" smtClean="0">
                <a:latin typeface="Arial" pitchFamily="18"/>
                <a:ea typeface="WenQuanYi Micro Hei" pitchFamily="2"/>
                <a:cs typeface="Lohit Hindi" pitchFamily="2"/>
              </a:rPr>
              <a:t>Geen draaiende kop</a:t>
            </a:r>
          </a:p>
          <a:p>
            <a:pPr marL="1371600" lvl="2" indent="-457200" hangingPunct="0">
              <a:buSzPct val="80000"/>
              <a:defRPr sz="1800"/>
            </a:pPr>
            <a:endParaRPr lang="nl-BE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800" dirty="0" smtClean="0">
                <a:latin typeface="Arial" pitchFamily="18"/>
                <a:ea typeface="WenQuanYi Micro Hei" pitchFamily="2"/>
                <a:cs typeface="Lohit Hindi" pitchFamily="2"/>
              </a:rPr>
              <a:t>Afwijking</a:t>
            </a:r>
          </a:p>
          <a:p>
            <a:pPr marL="914400" lvl="1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800" dirty="0" smtClean="0">
                <a:latin typeface="Arial" pitchFamily="18"/>
                <a:ea typeface="WenQuanYi Micro Hei" pitchFamily="2"/>
                <a:cs typeface="Lohit Hindi" pitchFamily="2"/>
              </a:rPr>
              <a:t>Aangenomen wielen gelijk</a:t>
            </a:r>
          </a:p>
          <a:p>
            <a:pPr marL="914400" lvl="1" indent="-457200" hangingPunct="0">
              <a:buSzPct val="80000"/>
              <a:defRPr sz="1800"/>
            </a:pPr>
            <a:endParaRPr lang="nl-BE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1" indent="-457200" hangingPunct="0">
              <a:buSzPct val="80000"/>
              <a:defRPr sz="1800"/>
            </a:pPr>
            <a:endParaRPr lang="nl-BE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1" indent="-457200" hangingPunct="0">
              <a:buSzPct val="80000"/>
              <a:defRPr sz="1800"/>
            </a:pPr>
            <a:r>
              <a:rPr lang="nl-BE" sz="2800" dirty="0" smtClean="0">
                <a:latin typeface="Arial" pitchFamily="18"/>
                <a:ea typeface="WenQuanYi Micro Hei" pitchFamily="2"/>
                <a:cs typeface="Lohit Hindi" pitchFamily="2"/>
              </a:rPr>
              <a:t>	</a:t>
            </a:r>
          </a:p>
        </p:txBody>
      </p:sp>
      <p:sp>
        <p:nvSpPr>
          <p:cNvPr id="8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Bouw</a:t>
            </a:r>
            <a:r>
              <a:rPr lang="nl-BE" dirty="0" smtClean="0"/>
              <a:t>	</a:t>
            </a:r>
            <a:r>
              <a:rPr lang="nl-BE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calibratie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5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781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5724720"/>
            <a:ext cx="6810945" cy="91674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scheiding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van twee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panelen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Uitvoering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5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tegels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2540520" y="384047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6217919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4389120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2540520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731519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4369319" y="380520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6217919" y="380520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8026920" y="380520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8026920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731519" y="3840479"/>
            <a:ext cx="1574280" cy="14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witte lijn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6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731519" y="3657600"/>
            <a:ext cx="7110258" cy="91674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muren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aan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twee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kanten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nodig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Uitvoering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bij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barcode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8118360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6198120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4304646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2384406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555606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muren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7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731519" y="1828800"/>
            <a:ext cx="7418995" cy="392494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Barcode: 8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stroken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zwart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1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wit: 0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eerste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en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laatste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strook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steeds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zwart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Algoritme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ook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voor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symmetrisce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barcode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Rechtzetten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op twee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muren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Opdracht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traag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rijden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liedje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zingen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om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de as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draaien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,...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finish punt, checkpoint</a:t>
            </a: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backtracken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op barcode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barcodes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8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731519" y="1828800"/>
            <a:ext cx="7402196" cy="439692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Volg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-de-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muur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→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voldoet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Kijk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op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rond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Queue met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nog-te-bezoeken-tegels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Steeds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naar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laatste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in de queue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Verbeteringen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dichtsbijzijnde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uit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de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que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3x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ronddraaien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op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muren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die je al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weet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nog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eens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tegels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met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vier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gekende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edges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verkennen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mist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soms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muur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→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sensoren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?</a:t>
            </a: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verkennen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9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1137</Words>
  <Application>Microsoft Office PowerPoint</Application>
  <PresentationFormat>Aangepast</PresentationFormat>
  <Paragraphs>259</Paragraphs>
  <Slides>19</Slides>
  <Notes>18</Notes>
  <HiddenSlides>2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Default</vt:lpstr>
      <vt:lpstr>Dia 1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  <vt:lpstr>Dia 12</vt:lpstr>
      <vt:lpstr>Dia 13</vt:lpstr>
      <vt:lpstr>Dia 14</vt:lpstr>
      <vt:lpstr>Dia 15</vt:lpstr>
      <vt:lpstr>Dia 16</vt:lpstr>
      <vt:lpstr>Dia 17</vt:lpstr>
      <vt:lpstr>Dia 18</vt:lpstr>
      <vt:lpstr>Ro-Bomberman Opdracht</vt:lpstr>
    </vt:vector>
  </TitlesOfParts>
  <Company>Team Zilver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eindverslag</dc:title>
  <dc:creator>Nele Rober;Sam Gielis</dc:creator>
  <cp:lastModifiedBy>Gerlinde</cp:lastModifiedBy>
  <cp:revision>21</cp:revision>
  <dcterms:created xsi:type="dcterms:W3CDTF">2012-12-10T14:45:41Z</dcterms:created>
  <dcterms:modified xsi:type="dcterms:W3CDTF">2012-12-17T11:28:58Z</dcterms:modified>
</cp:coreProperties>
</file>