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nl-BE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12734B3-B3F5-4946-BC97-7BF827DD64CA}">
          <p14:sldIdLst>
            <p14:sldId id="256"/>
            <p14:sldId id="257"/>
            <p14:sldId id="258"/>
            <p14:sldId id="261"/>
            <p14:sldId id="260"/>
          </p14:sldIdLst>
        </p14:section>
        <p14:section name="Naamloze sectie" id="{BE203051-88F5-4CD0-953E-F525AE71D595}">
          <p14:sldIdLst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20/03/2013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ep 106"/>
          <p:cNvGrpSpPr/>
          <p:nvPr/>
        </p:nvGrpSpPr>
        <p:grpSpPr>
          <a:xfrm>
            <a:off x="142640" y="427566"/>
            <a:ext cx="8389800" cy="5059752"/>
            <a:chOff x="142640" y="427565"/>
            <a:chExt cx="8389800" cy="5059752"/>
          </a:xfrm>
        </p:grpSpPr>
        <p:grpSp>
          <p:nvGrpSpPr>
            <p:cNvPr id="104" name="Groep 103"/>
            <p:cNvGrpSpPr/>
            <p:nvPr/>
          </p:nvGrpSpPr>
          <p:grpSpPr>
            <a:xfrm>
              <a:off x="1510793" y="3121477"/>
              <a:ext cx="5977531" cy="1965730"/>
              <a:chOff x="1510793" y="3121477"/>
              <a:chExt cx="5977531" cy="1965730"/>
            </a:xfrm>
          </p:grpSpPr>
          <p:cxnSp>
            <p:nvCxnSpPr>
              <p:cNvPr id="34" name="Gebogen verbindingslijn 33"/>
              <p:cNvCxnSpPr>
                <a:stCxn id="70" idx="2"/>
                <a:endCxn id="19" idx="0"/>
              </p:cNvCxnSpPr>
              <p:nvPr/>
            </p:nvCxnSpPr>
            <p:spPr>
              <a:xfrm rot="16200000" flipH="1">
                <a:off x="3351095" y="2815481"/>
                <a:ext cx="914909" cy="1526901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bogen verbindingslijn 35"/>
              <p:cNvCxnSpPr>
                <a:stCxn id="70" idx="2"/>
                <a:endCxn id="18" idx="0"/>
              </p:cNvCxnSpPr>
              <p:nvPr/>
            </p:nvCxnSpPr>
            <p:spPr>
              <a:xfrm rot="5400000">
                <a:off x="1821524" y="2810747"/>
                <a:ext cx="912845" cy="1534307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met pijl 82"/>
              <p:cNvCxnSpPr>
                <a:stCxn id="19" idx="2"/>
                <a:endCxn id="17" idx="0"/>
              </p:cNvCxnSpPr>
              <p:nvPr/>
            </p:nvCxnSpPr>
            <p:spPr>
              <a:xfrm>
                <a:off x="4572000" y="4498052"/>
                <a:ext cx="0" cy="527598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stCxn id="82" idx="2"/>
                <a:endCxn id="88" idx="0"/>
              </p:cNvCxnSpPr>
              <p:nvPr/>
            </p:nvCxnSpPr>
            <p:spPr>
              <a:xfrm>
                <a:off x="7488324" y="4498052"/>
                <a:ext cx="0" cy="589155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>
              <a:off x="142640" y="427565"/>
              <a:ext cx="8389800" cy="5059752"/>
              <a:chOff x="142640" y="427565"/>
              <a:chExt cx="8389800" cy="505975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76947" y="427565"/>
                <a:ext cx="27363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Gui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1676947" y="156855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SimulatorPanel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kstvak 16"/>
              <p:cNvSpPr txBox="1">
                <a:spLocks noChangeAspect="1"/>
              </p:cNvSpPr>
              <p:nvPr/>
            </p:nvSpPr>
            <p:spPr>
              <a:xfrm>
                <a:off x="3203848" y="5025650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UnitViewport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kstvak 17"/>
              <p:cNvSpPr txBox="1">
                <a:spLocks noChangeAspect="1"/>
              </p:cNvSpPr>
              <p:nvPr/>
            </p:nvSpPr>
            <p:spPr>
              <a:xfrm>
                <a:off x="142640" y="403432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OverallViewport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>
                <a:spLocks noChangeAspect="1"/>
              </p:cNvSpPr>
              <p:nvPr/>
            </p:nvSpPr>
            <p:spPr>
              <a:xfrm>
                <a:off x="1676947" y="265981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i="1" dirty="0" err="1">
                    <a:latin typeface="Times New Roman" pitchFamily="18" charset="0"/>
                    <a:cs typeface="Times New Roman" pitchFamily="18" charset="0"/>
                  </a:rPr>
                  <a:t>ViewportInterface</a:t>
                </a:r>
                <a:endParaRPr lang="nl-BE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kstvak 81"/>
              <p:cNvSpPr txBox="1">
                <a:spLocks noChangeAspect="1"/>
              </p:cNvSpPr>
              <p:nvPr/>
            </p:nvSpPr>
            <p:spPr>
              <a:xfrm>
                <a:off x="6444208" y="4036387"/>
                <a:ext cx="20882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400" i="1" dirty="0" err="1"/>
                  <a:t>PilotInterface</a:t>
                </a:r>
                <a:endParaRPr lang="nl-BE" sz="2400" i="1" dirty="0"/>
              </a:p>
            </p:txBody>
          </p:sp>
          <p:sp>
            <p:nvSpPr>
              <p:cNvPr id="88" name="Tekstvak 87"/>
              <p:cNvSpPr txBox="1">
                <a:spLocks noChangeAspect="1"/>
              </p:cNvSpPr>
              <p:nvPr/>
            </p:nvSpPr>
            <p:spPr>
              <a:xfrm>
                <a:off x="6444208" y="5087207"/>
                <a:ext cx="208823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3203848" y="403638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>
                    <a:latin typeface="Times New Roman" pitchFamily="18" charset="0"/>
                    <a:cs typeface="Times New Roman" pitchFamily="18" charset="0"/>
                  </a:rPr>
                  <a:t>DummyViewport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" name="Groep 104"/>
            <p:cNvGrpSpPr/>
            <p:nvPr/>
          </p:nvGrpSpPr>
          <p:grpSpPr>
            <a:xfrm>
              <a:off x="3045099" y="950785"/>
              <a:ext cx="3399109" cy="3316435"/>
              <a:chOff x="3045099" y="950785"/>
              <a:chExt cx="3399109" cy="3316435"/>
            </a:xfrm>
          </p:grpSpPr>
          <p:cxnSp>
            <p:nvCxnSpPr>
              <p:cNvPr id="32" name="Rechte verbindingslijn met pijl 31"/>
              <p:cNvCxnSpPr>
                <a:stCxn id="6" idx="0"/>
                <a:endCxn id="4" idx="2"/>
              </p:cNvCxnSpPr>
              <p:nvPr/>
            </p:nvCxnSpPr>
            <p:spPr>
              <a:xfrm flipV="1">
                <a:off x="3045099" y="950785"/>
                <a:ext cx="0" cy="61777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Rechte verbindingslijn met pijl 77"/>
              <p:cNvCxnSpPr>
                <a:stCxn id="70" idx="0"/>
                <a:endCxn id="6" idx="2"/>
              </p:cNvCxnSpPr>
              <p:nvPr/>
            </p:nvCxnSpPr>
            <p:spPr>
              <a:xfrm flipV="1">
                <a:off x="3045099" y="2030222"/>
                <a:ext cx="0" cy="62959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met pijl 14"/>
              <p:cNvCxnSpPr>
                <a:stCxn id="82" idx="1"/>
                <a:endCxn id="19" idx="3"/>
              </p:cNvCxnSpPr>
              <p:nvPr/>
            </p:nvCxnSpPr>
            <p:spPr>
              <a:xfrm flipH="1">
                <a:off x="5940152" y="4267220"/>
                <a:ext cx="504056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82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/>
          <p:cNvGrpSpPr/>
          <p:nvPr/>
        </p:nvGrpSpPr>
        <p:grpSpPr>
          <a:xfrm>
            <a:off x="1360739" y="950870"/>
            <a:ext cx="6268359" cy="5234395"/>
            <a:chOff x="2402041" y="958488"/>
            <a:chExt cx="6268358" cy="5234395"/>
          </a:xfrm>
        </p:grpSpPr>
        <p:grpSp>
          <p:nvGrpSpPr>
            <p:cNvPr id="3" name="Groep 2"/>
            <p:cNvGrpSpPr/>
            <p:nvPr/>
          </p:nvGrpSpPr>
          <p:grpSpPr>
            <a:xfrm>
              <a:off x="3387718" y="2366709"/>
              <a:ext cx="4297004" cy="2211571"/>
              <a:chOff x="3387718" y="2366709"/>
              <a:chExt cx="4297004" cy="2211571"/>
            </a:xfrm>
          </p:grpSpPr>
          <p:cxnSp>
            <p:nvCxnSpPr>
              <p:cNvPr id="36" name="Gebogen verbindingslijn 35"/>
              <p:cNvCxnSpPr>
                <a:stCxn id="8" idx="2"/>
                <a:endCxn id="4" idx="0"/>
              </p:cNvCxnSpPr>
              <p:nvPr/>
            </p:nvCxnSpPr>
            <p:spPr>
              <a:xfrm rot="5400000">
                <a:off x="4937509" y="2017581"/>
                <a:ext cx="831326" cy="152958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bogen verbindingslijn 37"/>
              <p:cNvCxnSpPr>
                <a:stCxn id="8" idx="2"/>
                <a:endCxn id="7" idx="0"/>
              </p:cNvCxnSpPr>
              <p:nvPr/>
            </p:nvCxnSpPr>
            <p:spPr>
              <a:xfrm rot="16200000" flipH="1">
                <a:off x="6485679" y="1998991"/>
                <a:ext cx="831326" cy="1566761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bogen verbindingslijn 39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497982" y="3487881"/>
                <a:ext cx="980135" cy="120066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bogen verbindingslijn 4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4708549" y="3477975"/>
                <a:ext cx="980134" cy="1220473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/>
            <p:cNvGrpSpPr/>
            <p:nvPr/>
          </p:nvGrpSpPr>
          <p:grpSpPr>
            <a:xfrm>
              <a:off x="2402041" y="958488"/>
              <a:ext cx="6268358" cy="5234395"/>
              <a:chOff x="2402041" y="958488"/>
              <a:chExt cx="6268358" cy="5234395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3602704" y="3198035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4823177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SimulatorPilot</a:t>
                </a:r>
                <a:endParaRPr lang="nl-BE" dirty="0"/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2402041" y="4578280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6699047" y="3198035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5132287" y="196659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 smtClean="0"/>
                  <a:t>PilotInterface</a:t>
                </a:r>
                <a:endParaRPr lang="nl-BE" i="1" dirty="0"/>
              </a:p>
            </p:txBody>
          </p:sp>
          <p:sp>
            <p:nvSpPr>
              <p:cNvPr id="14" name="Tekstvak 13"/>
              <p:cNvSpPr txBox="1">
                <a:spLocks noChangeAspect="1"/>
              </p:cNvSpPr>
              <p:nvPr/>
            </p:nvSpPr>
            <p:spPr>
              <a:xfrm>
                <a:off x="2402041" y="5792773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62" name="Tekstvak 61"/>
              <p:cNvSpPr txBox="1">
                <a:spLocks noChangeAspect="1"/>
              </p:cNvSpPr>
              <p:nvPr/>
            </p:nvSpPr>
            <p:spPr>
              <a:xfrm>
                <a:off x="5132287" y="958488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3387717" y="1358598"/>
              <a:ext cx="2730246" cy="4434175"/>
              <a:chOff x="3387717" y="1358598"/>
              <a:chExt cx="2730246" cy="4434175"/>
            </a:xfrm>
          </p:grpSpPr>
          <p:cxnSp>
            <p:nvCxnSpPr>
              <p:cNvPr id="54" name="Rechte verbindingslijn met pijl 53"/>
              <p:cNvCxnSpPr>
                <a:stCxn id="6" idx="2"/>
                <a:endCxn id="14" idx="0"/>
              </p:cNvCxnSpPr>
              <p:nvPr/>
            </p:nvCxnSpPr>
            <p:spPr>
              <a:xfrm>
                <a:off x="3387717" y="4978390"/>
                <a:ext cx="0" cy="814383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echte verbindingslijn met pijl 62"/>
              <p:cNvCxnSpPr>
                <a:stCxn id="8" idx="0"/>
                <a:endCxn id="62" idx="2"/>
              </p:cNvCxnSpPr>
              <p:nvPr/>
            </p:nvCxnSpPr>
            <p:spPr>
              <a:xfrm flipV="1">
                <a:off x="6117963" y="1358598"/>
                <a:ext cx="0" cy="60800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70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/>
        </p:nvGrpSpPr>
        <p:grpSpPr>
          <a:xfrm>
            <a:off x="1691679" y="674193"/>
            <a:ext cx="5218347" cy="5170563"/>
            <a:chOff x="1691679" y="674193"/>
            <a:chExt cx="5218346" cy="5170562"/>
          </a:xfrm>
        </p:grpSpPr>
        <p:grpSp>
          <p:nvGrpSpPr>
            <p:cNvPr id="8" name="Groep 7"/>
            <p:cNvGrpSpPr/>
            <p:nvPr/>
          </p:nvGrpSpPr>
          <p:grpSpPr>
            <a:xfrm>
              <a:off x="1691679" y="674193"/>
              <a:ext cx="5218346" cy="5170562"/>
              <a:chOff x="1691679" y="674193"/>
              <a:chExt cx="5218346" cy="517056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91680" y="1779167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1691679" y="3503861"/>
                <a:ext cx="234778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572000" y="3510881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InfoRecieverThread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4572000" y="1779165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000" dirty="0" err="1">
                    <a:latin typeface="Times New Roman" pitchFamily="18" charset="0"/>
                    <a:cs typeface="Times New Roman" pitchFamily="18" charset="0"/>
                  </a:rPr>
                  <a:t>StatusInfoBuffer</a:t>
                </a:r>
                <a:endParaRPr lang="nl-BE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kstvak 11"/>
              <p:cNvSpPr txBox="1">
                <a:spLocks noChangeAspect="1"/>
              </p:cNvSpPr>
              <p:nvPr/>
            </p:nvSpPr>
            <p:spPr>
              <a:xfrm>
                <a:off x="3635896" y="5321535"/>
                <a:ext cx="1440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800" b="1" dirty="0">
                    <a:solidFill>
                      <a:srgbClr val="FF0000"/>
                    </a:solidFill>
                  </a:rPr>
                  <a:t>Robot</a:t>
                </a:r>
                <a:endParaRPr lang="nl-BE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kstvak 30"/>
              <p:cNvSpPr txBox="1">
                <a:spLocks noChangeAspect="1"/>
              </p:cNvSpPr>
              <p:nvPr/>
            </p:nvSpPr>
            <p:spPr>
              <a:xfrm>
                <a:off x="1691682" y="674193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3" name="Groep 2"/>
            <p:cNvGrpSpPr/>
            <p:nvPr/>
          </p:nvGrpSpPr>
          <p:grpSpPr>
            <a:xfrm>
              <a:off x="2865569" y="1074303"/>
              <a:ext cx="2875444" cy="4247232"/>
              <a:chOff x="2865569" y="1074303"/>
              <a:chExt cx="2875444" cy="4247232"/>
            </a:xfrm>
          </p:grpSpPr>
          <p:cxnSp>
            <p:nvCxnSpPr>
              <p:cNvPr id="18" name="Rechte verbindingslijn met pijl 17"/>
              <p:cNvCxnSpPr>
                <a:stCxn id="4" idx="2"/>
                <a:endCxn id="5" idx="0"/>
              </p:cNvCxnSpPr>
              <p:nvPr/>
            </p:nvCxnSpPr>
            <p:spPr>
              <a:xfrm>
                <a:off x="2865569" y="2179277"/>
                <a:ext cx="0" cy="1324585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>
                <a:stCxn id="6" idx="0"/>
                <a:endCxn id="7" idx="2"/>
              </p:cNvCxnSpPr>
              <p:nvPr/>
            </p:nvCxnSpPr>
            <p:spPr>
              <a:xfrm flipV="1">
                <a:off x="5741013" y="2179275"/>
                <a:ext cx="0" cy="1331607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met pijl 23"/>
              <p:cNvCxnSpPr>
                <a:stCxn id="7" idx="1"/>
                <a:endCxn id="4" idx="3"/>
              </p:cNvCxnSpPr>
              <p:nvPr/>
            </p:nvCxnSpPr>
            <p:spPr>
              <a:xfrm flipH="1">
                <a:off x="4039458" y="1979220"/>
                <a:ext cx="532543" cy="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met pijl 27"/>
              <p:cNvCxnSpPr>
                <a:stCxn id="5" idx="2"/>
                <a:endCxn id="12" idx="0"/>
              </p:cNvCxnSpPr>
              <p:nvPr/>
            </p:nvCxnSpPr>
            <p:spPr>
              <a:xfrm>
                <a:off x="2865569" y="3903971"/>
                <a:ext cx="1490326" cy="14175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12" idx="0"/>
                <a:endCxn id="6" idx="2"/>
              </p:cNvCxnSpPr>
              <p:nvPr/>
            </p:nvCxnSpPr>
            <p:spPr>
              <a:xfrm flipV="1">
                <a:off x="4355895" y="3910991"/>
                <a:ext cx="1385118" cy="141054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31" idx="2"/>
                <a:endCxn id="4" idx="0"/>
              </p:cNvCxnSpPr>
              <p:nvPr/>
            </p:nvCxnSpPr>
            <p:spPr>
              <a:xfrm flipH="1">
                <a:off x="2865569" y="1074303"/>
                <a:ext cx="2" cy="7048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4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ep 95"/>
          <p:cNvGrpSpPr/>
          <p:nvPr/>
        </p:nvGrpSpPr>
        <p:grpSpPr>
          <a:xfrm>
            <a:off x="342306" y="548680"/>
            <a:ext cx="8500865" cy="5864615"/>
            <a:chOff x="759532" y="-227018"/>
            <a:chExt cx="6375648" cy="7819487"/>
          </a:xfrm>
        </p:grpSpPr>
        <p:grpSp>
          <p:nvGrpSpPr>
            <p:cNvPr id="4" name="Groep 3"/>
            <p:cNvGrpSpPr/>
            <p:nvPr/>
          </p:nvGrpSpPr>
          <p:grpSpPr>
            <a:xfrm>
              <a:off x="759532" y="-227018"/>
              <a:ext cx="4949227" cy="4958611"/>
              <a:chOff x="390913" y="-612698"/>
              <a:chExt cx="9549617" cy="6786903"/>
            </a:xfrm>
          </p:grpSpPr>
          <p:grpSp>
            <p:nvGrpSpPr>
              <p:cNvPr id="5" name="Groep 4"/>
              <p:cNvGrpSpPr/>
              <p:nvPr/>
            </p:nvGrpSpPr>
            <p:grpSpPr>
              <a:xfrm>
                <a:off x="1562187" y="3067253"/>
                <a:ext cx="2725094" cy="2573359"/>
                <a:chOff x="1562187" y="3067253"/>
                <a:chExt cx="2725094" cy="2573359"/>
              </a:xfrm>
            </p:grpSpPr>
            <p:cxnSp>
              <p:nvCxnSpPr>
                <p:cNvPr id="19" name="Gebogen verbindingslijn 18"/>
                <p:cNvCxnSpPr>
                  <a:stCxn id="15" idx="2"/>
                  <a:endCxn id="18" idx="0"/>
                </p:cNvCxnSpPr>
                <p:nvPr/>
              </p:nvCxnSpPr>
              <p:spPr>
                <a:xfrm rot="5400000">
                  <a:off x="1667493" y="2961950"/>
                  <a:ext cx="1127865" cy="1338476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bogen verbindingslijn 19"/>
                <p:cNvCxnSpPr>
                  <a:stCxn id="15" idx="2"/>
                  <a:endCxn id="14" idx="0"/>
                </p:cNvCxnSpPr>
                <p:nvPr/>
              </p:nvCxnSpPr>
              <p:spPr>
                <a:xfrm rot="16200000" flipH="1">
                  <a:off x="3030038" y="2937878"/>
                  <a:ext cx="1127867" cy="1386618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chte verbindingslijn met pijl 20"/>
                <p:cNvCxnSpPr>
                  <a:stCxn id="18" idx="2"/>
                  <a:endCxn id="13" idx="0"/>
                </p:cNvCxnSpPr>
                <p:nvPr/>
              </p:nvCxnSpPr>
              <p:spPr>
                <a:xfrm>
                  <a:off x="1562187" y="4728711"/>
                  <a:ext cx="0" cy="911901"/>
                </a:xfrm>
                <a:prstGeom prst="straightConnector1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ep 5"/>
              <p:cNvGrpSpPr/>
              <p:nvPr/>
            </p:nvGrpSpPr>
            <p:grpSpPr>
              <a:xfrm>
                <a:off x="390913" y="-612698"/>
                <a:ext cx="9549617" cy="6786903"/>
                <a:chOff x="390913" y="-612698"/>
                <a:chExt cx="9549617" cy="6786903"/>
              </a:xfrm>
            </p:grpSpPr>
            <p:sp>
              <p:nvSpPr>
                <p:cNvPr id="11" name="Tekstvak 10"/>
                <p:cNvSpPr txBox="1">
                  <a:spLocks noChangeAspect="1"/>
                </p:cNvSpPr>
                <p:nvPr/>
              </p:nvSpPr>
              <p:spPr>
                <a:xfrm>
                  <a:off x="1729391" y="-612698"/>
                  <a:ext cx="2342547" cy="6740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28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800" dirty="0"/>
                    <a:t>Gui</a:t>
                  </a:r>
                </a:p>
              </p:txBody>
            </p:sp>
            <p:sp>
              <p:nvSpPr>
                <p:cNvPr id="12" name="Tekstvak 11"/>
                <p:cNvSpPr txBox="1">
                  <a:spLocks noChangeAspect="1"/>
                </p:cNvSpPr>
                <p:nvPr/>
              </p:nvSpPr>
              <p:spPr>
                <a:xfrm>
                  <a:off x="1729391" y="1007859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SimulatorPanel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Tekstvak 12"/>
                <p:cNvSpPr txBox="1">
                  <a:spLocks noChangeAspect="1"/>
                </p:cNvSpPr>
                <p:nvPr/>
              </p:nvSpPr>
              <p:spPr>
                <a:xfrm>
                  <a:off x="390913" y="5640612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UnitViewport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kstvak 13"/>
                <p:cNvSpPr txBox="1">
                  <a:spLocks noChangeAspect="1"/>
                </p:cNvSpPr>
                <p:nvPr/>
              </p:nvSpPr>
              <p:spPr>
                <a:xfrm>
                  <a:off x="3116007" y="4195121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dirty="0" err="1"/>
                    <a:t>OverallViewport</a:t>
                  </a:r>
                  <a:endParaRPr lang="nl-BE" sz="1300" dirty="0"/>
                </a:p>
              </p:txBody>
            </p:sp>
            <p:sp>
              <p:nvSpPr>
                <p:cNvPr id="15" name="Tekstvak 14"/>
                <p:cNvSpPr txBox="1">
                  <a:spLocks noChangeAspect="1"/>
                </p:cNvSpPr>
                <p:nvPr/>
              </p:nvSpPr>
              <p:spPr>
                <a:xfrm>
                  <a:off x="1729389" y="2533661"/>
                  <a:ext cx="2342546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i="1" dirty="0" err="1"/>
                    <a:t>ViewportInterface</a:t>
                  </a:r>
                  <a:endParaRPr lang="nl-BE" sz="1300" i="1" dirty="0"/>
                </a:p>
              </p:txBody>
            </p:sp>
            <p:sp>
              <p:nvSpPr>
                <p:cNvPr id="16" name="Tekstvak 15"/>
                <p:cNvSpPr txBox="1">
                  <a:spLocks noChangeAspect="1"/>
                </p:cNvSpPr>
                <p:nvPr/>
              </p:nvSpPr>
              <p:spPr>
                <a:xfrm>
                  <a:off x="7597986" y="2545806"/>
                  <a:ext cx="2342544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i="1" dirty="0" err="1"/>
                    <a:t>PilotInterface</a:t>
                  </a:r>
                  <a:endParaRPr lang="nl-BE" i="1" dirty="0"/>
                </a:p>
              </p:txBody>
            </p:sp>
            <p:sp>
              <p:nvSpPr>
                <p:cNvPr id="18" name="Tekstvak 17"/>
                <p:cNvSpPr txBox="1">
                  <a:spLocks noChangeAspect="1"/>
                </p:cNvSpPr>
                <p:nvPr/>
              </p:nvSpPr>
              <p:spPr>
                <a:xfrm>
                  <a:off x="390914" y="4195119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DummyViewport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ep 6"/>
              <p:cNvGrpSpPr/>
              <p:nvPr/>
            </p:nvGrpSpPr>
            <p:grpSpPr>
              <a:xfrm>
                <a:off x="2900664" y="61313"/>
                <a:ext cx="4697322" cy="2751290"/>
                <a:chOff x="2900664" y="61313"/>
                <a:chExt cx="4697322" cy="2751290"/>
              </a:xfrm>
            </p:grpSpPr>
            <p:cxnSp>
              <p:nvCxnSpPr>
                <p:cNvPr id="8" name="Rechte verbindingslijn met pijl 7"/>
                <p:cNvCxnSpPr>
                  <a:stCxn id="12" idx="0"/>
                  <a:endCxn id="11" idx="2"/>
                </p:cNvCxnSpPr>
                <p:nvPr/>
              </p:nvCxnSpPr>
              <p:spPr>
                <a:xfrm flipV="1">
                  <a:off x="2900665" y="61313"/>
                  <a:ext cx="0" cy="946545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met pijl 8"/>
                <p:cNvCxnSpPr>
                  <a:stCxn id="15" idx="0"/>
                  <a:endCxn id="12" idx="2"/>
                </p:cNvCxnSpPr>
                <p:nvPr/>
              </p:nvCxnSpPr>
              <p:spPr>
                <a:xfrm flipV="1">
                  <a:off x="2900664" y="1541451"/>
                  <a:ext cx="1" cy="992209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Rechte verbindingslijn met pijl 9"/>
                <p:cNvCxnSpPr>
                  <a:stCxn id="16" idx="1"/>
                  <a:endCxn id="15" idx="3"/>
                </p:cNvCxnSpPr>
                <p:nvPr/>
              </p:nvCxnSpPr>
              <p:spPr>
                <a:xfrm flipH="1" flipV="1">
                  <a:off x="4071934" y="2800458"/>
                  <a:ext cx="3526052" cy="12145"/>
                </a:xfrm>
                <a:prstGeom prst="straightConnector1">
                  <a:avLst/>
                </a:prstGeom>
                <a:ln w="31750"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ep 48"/>
            <p:cNvGrpSpPr/>
            <p:nvPr/>
          </p:nvGrpSpPr>
          <p:grpSpPr>
            <a:xfrm>
              <a:off x="3785637" y="2470482"/>
              <a:ext cx="3349543" cy="3476483"/>
              <a:chOff x="3897853" y="-1370341"/>
              <a:chExt cx="8354015" cy="3607660"/>
            </a:xfrm>
          </p:grpSpPr>
          <p:grpSp>
            <p:nvGrpSpPr>
              <p:cNvPr id="50" name="Groep 49"/>
              <p:cNvGrpSpPr/>
              <p:nvPr/>
            </p:nvGrpSpPr>
            <p:grpSpPr>
              <a:xfrm>
                <a:off x="5411830" y="-1370341"/>
                <a:ext cx="5326061" cy="2371610"/>
                <a:chOff x="5411830" y="-1370341"/>
                <a:chExt cx="5326061" cy="2371610"/>
              </a:xfrm>
            </p:grpSpPr>
            <p:cxnSp>
              <p:nvCxnSpPr>
                <p:cNvPr id="62" name="Gebogen verbindingslijn 61"/>
                <p:cNvCxnSpPr>
                  <a:stCxn id="16" idx="2"/>
                  <a:endCxn id="55" idx="0"/>
                </p:cNvCxnSpPr>
                <p:nvPr/>
              </p:nvCxnSpPr>
              <p:spPr>
                <a:xfrm rot="16200000" flipH="1">
                  <a:off x="7641559" y="-1831611"/>
                  <a:ext cx="845921" cy="1768462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bogen verbindingslijn 62"/>
                <p:cNvCxnSpPr>
                  <a:stCxn id="16" idx="2"/>
                  <a:endCxn id="58" idx="0"/>
                </p:cNvCxnSpPr>
                <p:nvPr/>
              </p:nvCxnSpPr>
              <p:spPr>
                <a:xfrm rot="5400000">
                  <a:off x="5873099" y="-1831609"/>
                  <a:ext cx="845921" cy="1768460"/>
                </a:xfrm>
                <a:prstGeom prst="bentConnector3">
                  <a:avLst>
                    <a:gd name="adj1" fmla="val 50000"/>
                  </a:avLst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bogen verbindingslijn 63"/>
                <p:cNvCxnSpPr>
                  <a:stCxn id="55" idx="2"/>
                  <a:endCxn id="57" idx="0"/>
                </p:cNvCxnSpPr>
                <p:nvPr/>
              </p:nvCxnSpPr>
              <p:spPr>
                <a:xfrm rot="5400000">
                  <a:off x="7503960" y="-443525"/>
                  <a:ext cx="1121128" cy="1768459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bogen verbindingslijn 64"/>
                <p:cNvCxnSpPr>
                  <a:stCxn id="55" idx="2"/>
                  <a:endCxn id="56" idx="0"/>
                </p:cNvCxnSpPr>
                <p:nvPr/>
              </p:nvCxnSpPr>
              <p:spPr>
                <a:xfrm rot="16200000" flipH="1">
                  <a:off x="9282758" y="-453865"/>
                  <a:ext cx="1121128" cy="1789139"/>
                </a:xfrm>
                <a:prstGeom prst="bentConnector3">
                  <a:avLst/>
                </a:prstGeom>
                <a:ln w="31750">
                  <a:solidFill>
                    <a:srgbClr val="96329E"/>
                  </a:solidFill>
                  <a:headEnd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ep 50"/>
              <p:cNvGrpSpPr/>
              <p:nvPr/>
            </p:nvGrpSpPr>
            <p:grpSpPr>
              <a:xfrm>
                <a:off x="3897853" y="-524420"/>
                <a:ext cx="8354015" cy="1930250"/>
                <a:chOff x="3897853" y="-524420"/>
                <a:chExt cx="8354015" cy="1930250"/>
              </a:xfrm>
            </p:grpSpPr>
            <p:sp>
              <p:nvSpPr>
                <p:cNvPr id="55" name="Tekstvak 54"/>
                <p:cNvSpPr txBox="1">
                  <a:spLocks noChangeAspect="1"/>
                </p:cNvSpPr>
                <p:nvPr/>
              </p:nvSpPr>
              <p:spPr>
                <a:xfrm>
                  <a:off x="7434775" y="-524420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AbstractPilot</a:t>
                  </a:r>
                  <a:endParaRPr lang="nl-BE" dirty="0"/>
                </a:p>
              </p:txBody>
            </p:sp>
            <p:sp>
              <p:nvSpPr>
                <p:cNvPr id="56" name="Tekstvak 55"/>
                <p:cNvSpPr txBox="1">
                  <a:spLocks noChangeAspect="1"/>
                </p:cNvSpPr>
                <p:nvPr/>
              </p:nvSpPr>
              <p:spPr>
                <a:xfrm>
                  <a:off x="9223912" y="1001269"/>
                  <a:ext cx="3027956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SimulatorPilot</a:t>
                  </a:r>
                  <a:endParaRPr lang="nl-BE" dirty="0"/>
                </a:p>
              </p:txBody>
            </p:sp>
            <p:sp>
              <p:nvSpPr>
                <p:cNvPr id="57" name="Tekstvak 56"/>
                <p:cNvSpPr txBox="1">
                  <a:spLocks noChangeAspect="1"/>
                </p:cNvSpPr>
                <p:nvPr/>
              </p:nvSpPr>
              <p:spPr>
                <a:xfrm>
                  <a:off x="5666317" y="1001269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RobotPilot</a:t>
                  </a:r>
                  <a:endParaRPr lang="nl-BE" dirty="0"/>
                </a:p>
              </p:txBody>
            </p:sp>
            <p:sp>
              <p:nvSpPr>
                <p:cNvPr id="58" name="Tekstvak 57"/>
                <p:cNvSpPr txBox="1">
                  <a:spLocks noChangeAspect="1"/>
                </p:cNvSpPr>
                <p:nvPr/>
              </p:nvSpPr>
              <p:spPr>
                <a:xfrm>
                  <a:off x="3897853" y="-524420"/>
                  <a:ext cx="3027951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DummyPilot</a:t>
                  </a:r>
                  <a:endParaRPr lang="nl-BE" dirty="0"/>
                </a:p>
              </p:txBody>
            </p:sp>
          </p:grpSp>
          <p:cxnSp>
            <p:nvCxnSpPr>
              <p:cNvPr id="53" name="Rechte verbindingslijn met pijl 52"/>
              <p:cNvCxnSpPr>
                <a:stCxn id="57" idx="2"/>
                <a:endCxn id="134" idx="0"/>
              </p:cNvCxnSpPr>
              <p:nvPr/>
            </p:nvCxnSpPr>
            <p:spPr>
              <a:xfrm>
                <a:off x="7180293" y="1405830"/>
                <a:ext cx="0" cy="83149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ep 124"/>
            <p:cNvGrpSpPr/>
            <p:nvPr/>
          </p:nvGrpSpPr>
          <p:grpSpPr>
            <a:xfrm>
              <a:off x="2870119" y="4755860"/>
              <a:ext cx="2842624" cy="2836609"/>
              <a:chOff x="-3500590" y="-1304809"/>
              <a:chExt cx="5892082" cy="3643462"/>
            </a:xfrm>
          </p:grpSpPr>
          <p:sp>
            <p:nvSpPr>
              <p:cNvPr id="134" name="Tekstvak 133"/>
              <p:cNvSpPr txBox="1">
                <a:spLocks noChangeAspect="1"/>
              </p:cNvSpPr>
              <p:nvPr/>
            </p:nvSpPr>
            <p:spPr>
              <a:xfrm>
                <a:off x="-133218" y="225098"/>
                <a:ext cx="2516454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135" name="Tekstvak 134"/>
              <p:cNvSpPr txBox="1">
                <a:spLocks noChangeAspect="1"/>
              </p:cNvSpPr>
              <p:nvPr/>
            </p:nvSpPr>
            <p:spPr>
              <a:xfrm>
                <a:off x="-3500590" y="225097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InfoRecieverThread</a:t>
                </a:r>
                <a:endParaRPr lang="nl-BE" dirty="0"/>
              </a:p>
            </p:txBody>
          </p:sp>
          <p:sp>
            <p:nvSpPr>
              <p:cNvPr id="136" name="Tekstvak 135"/>
              <p:cNvSpPr txBox="1">
                <a:spLocks noChangeAspect="1"/>
              </p:cNvSpPr>
              <p:nvPr/>
            </p:nvSpPr>
            <p:spPr>
              <a:xfrm>
                <a:off x="-3500590" y="-1304809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StatusInfoBuffer</a:t>
                </a:r>
                <a:endParaRPr lang="nl-BE" dirty="0"/>
              </a:p>
            </p:txBody>
          </p:sp>
          <p:sp>
            <p:nvSpPr>
              <p:cNvPr id="137" name="Tekstvak 136"/>
              <p:cNvSpPr txBox="1">
                <a:spLocks noChangeAspect="1"/>
              </p:cNvSpPr>
              <p:nvPr/>
            </p:nvSpPr>
            <p:spPr>
              <a:xfrm>
                <a:off x="-124964" y="1706139"/>
                <a:ext cx="2516456" cy="632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1800" b="1" dirty="0" smtClean="0">
                    <a:solidFill>
                      <a:srgbClr val="FF0000"/>
                    </a:solidFill>
                  </a:rPr>
                  <a:t>Robot  </a:t>
                </a:r>
                <a:endParaRPr lang="nl-BE" sz="18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92" name="Rechte verbindingslijn met pijl 191"/>
          <p:cNvCxnSpPr>
            <a:stCxn id="136" idx="2"/>
            <a:endCxn id="135" idx="0"/>
          </p:cNvCxnSpPr>
          <p:nvPr/>
        </p:nvCxnSpPr>
        <p:spPr>
          <a:xfrm>
            <a:off x="3965794" y="4578227"/>
            <a:ext cx="0" cy="60094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met pijl 192"/>
          <p:cNvCxnSpPr>
            <a:stCxn id="135" idx="2"/>
            <a:endCxn id="137" idx="1"/>
          </p:cNvCxnSpPr>
          <p:nvPr/>
        </p:nvCxnSpPr>
        <p:spPr>
          <a:xfrm>
            <a:off x="3965794" y="5471555"/>
            <a:ext cx="1362048" cy="75707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/>
          <p:cNvCxnSpPr>
            <a:stCxn id="134" idx="2"/>
            <a:endCxn id="137" idx="0"/>
          </p:cNvCxnSpPr>
          <p:nvPr/>
        </p:nvCxnSpPr>
        <p:spPr>
          <a:xfrm>
            <a:off x="6131905" y="5471555"/>
            <a:ext cx="5310" cy="572408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met pijl 201"/>
          <p:cNvCxnSpPr>
            <a:stCxn id="57" idx="1"/>
            <a:endCxn id="136" idx="3"/>
          </p:cNvCxnSpPr>
          <p:nvPr/>
        </p:nvCxnSpPr>
        <p:spPr>
          <a:xfrm flipH="1">
            <a:off x="4775165" y="4432032"/>
            <a:ext cx="547369" cy="1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ep 46"/>
          <p:cNvGrpSpPr/>
          <p:nvPr/>
        </p:nvGrpSpPr>
        <p:grpSpPr>
          <a:xfrm>
            <a:off x="2227247" y="1261620"/>
            <a:ext cx="4555250" cy="3989393"/>
            <a:chOff x="1670435" y="1682159"/>
            <a:chExt cx="3416436" cy="5319191"/>
          </a:xfrm>
        </p:grpSpPr>
        <p:sp>
          <p:nvSpPr>
            <p:cNvPr id="23" name="Tekstvak 22"/>
            <p:cNvSpPr txBox="1">
              <a:spLocks noChangeAspect="1"/>
            </p:cNvSpPr>
            <p:nvPr/>
          </p:nvSpPr>
          <p:spPr>
            <a:xfrm>
              <a:off x="3050958" y="1682159"/>
              <a:ext cx="1620180" cy="21793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>
                  <a:solidFill>
                    <a:schemeClr val="accent1">
                      <a:lumMod val="75000"/>
                    </a:schemeClr>
                  </a:solidFill>
                </a:rPr>
                <a:t>HTTTP</a:t>
              </a:r>
            </a:p>
            <a:p>
              <a:endParaRPr lang="nl-BE" sz="1000" dirty="0"/>
            </a:p>
            <a:p>
              <a:endParaRPr lang="nl-BE" dirty="0" smtClean="0"/>
            </a:p>
            <a:p>
              <a:endParaRPr lang="nl-BE" dirty="0"/>
            </a:p>
            <a:p>
              <a:endParaRPr lang="nl-BE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1670435" y="2454089"/>
              <a:ext cx="3416436" cy="4547261"/>
              <a:chOff x="1545228" y="1876742"/>
              <a:chExt cx="4555248" cy="3410446"/>
            </a:xfrm>
          </p:grpSpPr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706205" y="3588082"/>
                <a:ext cx="1394271" cy="291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SpectatorHandler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2788107" y="3587416"/>
                <a:ext cx="138409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PlayerHandler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1545228" y="1876742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MQCenter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2777927" y="4274094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20" name="Tekstvak 19"/>
              <p:cNvSpPr txBox="1">
                <a:spLocks noChangeAspect="1"/>
              </p:cNvSpPr>
              <p:nvPr/>
            </p:nvSpPr>
            <p:spPr>
              <a:xfrm>
                <a:off x="4688982" y="4287307"/>
                <a:ext cx="141149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21" name="Tekstvak 20"/>
              <p:cNvSpPr txBox="1">
                <a:spLocks noChangeAspect="1"/>
              </p:cNvSpPr>
              <p:nvPr/>
            </p:nvSpPr>
            <p:spPr>
              <a:xfrm>
                <a:off x="2777928" y="4994800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22" name="Tekstvak 21"/>
              <p:cNvSpPr txBox="1">
                <a:spLocks noChangeAspect="1"/>
              </p:cNvSpPr>
              <p:nvPr/>
            </p:nvSpPr>
            <p:spPr>
              <a:xfrm>
                <a:off x="4701715" y="4994800"/>
                <a:ext cx="139876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11" name="Tekstvak 10"/>
              <p:cNvSpPr txBox="1">
                <a:spLocks noChangeAspect="1"/>
              </p:cNvSpPr>
              <p:nvPr/>
            </p:nvSpPr>
            <p:spPr>
              <a:xfrm>
                <a:off x="3747155" y="187720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Client</a:t>
                </a:r>
              </a:p>
            </p:txBody>
          </p: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3747155" y="232565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/>
                  <a:t>Handler</a:t>
                </a:r>
                <a:endParaRPr lang="nl-BE" i="1" dirty="0"/>
              </a:p>
            </p:txBody>
          </p:sp>
        </p:grpSp>
        <p:grpSp>
          <p:nvGrpSpPr>
            <p:cNvPr id="85" name="Groep 84"/>
            <p:cNvGrpSpPr/>
            <p:nvPr/>
          </p:nvGrpSpPr>
          <p:grpSpPr>
            <a:xfrm>
              <a:off x="2193288" y="2649014"/>
              <a:ext cx="2370733" cy="3962487"/>
              <a:chOff x="2242366" y="2005140"/>
              <a:chExt cx="3160976" cy="2971866"/>
            </a:xfrm>
          </p:grpSpPr>
          <p:cxnSp>
            <p:nvCxnSpPr>
              <p:cNvPr id="24" name="Gebogen verbindingslijn 23"/>
              <p:cNvCxnSpPr>
                <a:stCxn id="10" idx="2"/>
                <a:endCxn id="6" idx="0"/>
              </p:cNvCxnSpPr>
              <p:nvPr/>
            </p:nvCxnSpPr>
            <p:spPr>
              <a:xfrm rot="16200000" flipH="1">
                <a:off x="4438799" y="2605743"/>
                <a:ext cx="970036" cy="959050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bogen verbindingslijn 26"/>
              <p:cNvCxnSpPr>
                <a:stCxn id="10" idx="2"/>
                <a:endCxn id="7" idx="0"/>
              </p:cNvCxnSpPr>
              <p:nvPr/>
            </p:nvCxnSpPr>
            <p:spPr>
              <a:xfrm rot="5400000">
                <a:off x="3477538" y="2602866"/>
                <a:ext cx="969370" cy="964139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20" idx="2"/>
                <a:endCxn id="22" idx="0"/>
              </p:cNvCxnSpPr>
              <p:nvPr/>
            </p:nvCxnSpPr>
            <p:spPr>
              <a:xfrm>
                <a:off x="5394730" y="4561901"/>
                <a:ext cx="6367" cy="415105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met pijl 30"/>
              <p:cNvCxnSpPr>
                <a:stCxn id="6" idx="2"/>
                <a:endCxn id="20" idx="0"/>
              </p:cNvCxnSpPr>
              <p:nvPr/>
            </p:nvCxnSpPr>
            <p:spPr>
              <a:xfrm flipH="1">
                <a:off x="5394729" y="3862009"/>
                <a:ext cx="8612" cy="407503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met pijl 31"/>
              <p:cNvCxnSpPr>
                <a:stCxn id="19" idx="2"/>
                <a:endCxn id="21" idx="0"/>
              </p:cNvCxnSpPr>
              <p:nvPr/>
            </p:nvCxnSpPr>
            <p:spPr>
              <a:xfrm>
                <a:off x="3475064" y="4548687"/>
                <a:ext cx="1" cy="428318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7" idx="2"/>
                <a:endCxn id="19" idx="0"/>
              </p:cNvCxnSpPr>
              <p:nvPr/>
            </p:nvCxnSpPr>
            <p:spPr>
              <a:xfrm flipH="1">
                <a:off x="3475064" y="3862009"/>
                <a:ext cx="5090" cy="39429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met pijl 53"/>
              <p:cNvCxnSpPr>
                <a:stCxn id="8" idx="3"/>
                <a:endCxn id="11" idx="1"/>
              </p:cNvCxnSpPr>
              <p:nvPr/>
            </p:nvCxnSpPr>
            <p:spPr>
              <a:xfrm>
                <a:off x="2939500" y="2005140"/>
                <a:ext cx="807654" cy="466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bogen verbindingslijn 72"/>
              <p:cNvCxnSpPr>
                <a:stCxn id="19" idx="1"/>
                <a:endCxn id="8" idx="2"/>
              </p:cNvCxnSpPr>
              <p:nvPr/>
            </p:nvCxnSpPr>
            <p:spPr>
              <a:xfrm rot="10800000">
                <a:off x="2242366" y="2151334"/>
                <a:ext cx="535562" cy="2251159"/>
              </a:xfrm>
              <a:prstGeom prst="bentConnector2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0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/>
          <p:cNvSpPr txBox="1">
            <a:spLocks noChangeAspect="1"/>
          </p:cNvSpPr>
          <p:nvPr/>
        </p:nvSpPr>
        <p:spPr>
          <a:xfrm>
            <a:off x="1605471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Edge</a:t>
            </a:r>
            <a:endParaRPr lang="nl-BE" dirty="0"/>
          </a:p>
        </p:txBody>
      </p:sp>
      <p:sp>
        <p:nvSpPr>
          <p:cNvPr id="17" name="Tekstvak 16"/>
          <p:cNvSpPr txBox="1">
            <a:spLocks noChangeAspect="1"/>
          </p:cNvSpPr>
          <p:nvPr/>
        </p:nvSpPr>
        <p:spPr>
          <a:xfrm>
            <a:off x="7222095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TreasureObject</a:t>
            </a:r>
            <a:endParaRPr lang="nl-BE" dirty="0"/>
          </a:p>
        </p:txBody>
      </p:sp>
      <p:sp>
        <p:nvSpPr>
          <p:cNvPr id="18" name="Tekstvak 17"/>
          <p:cNvSpPr txBox="1">
            <a:spLocks noChangeAspect="1"/>
          </p:cNvSpPr>
          <p:nvPr/>
        </p:nvSpPr>
        <p:spPr>
          <a:xfrm>
            <a:off x="3612523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</a:t>
            </a:r>
            <a:endParaRPr lang="nl-BE" dirty="0"/>
          </a:p>
        </p:txBody>
      </p:sp>
      <p:sp>
        <p:nvSpPr>
          <p:cNvPr id="19" name="Tekstvak 18"/>
          <p:cNvSpPr txBox="1">
            <a:spLocks noChangeAspect="1"/>
          </p:cNvSpPr>
          <p:nvPr/>
        </p:nvSpPr>
        <p:spPr>
          <a:xfrm>
            <a:off x="1605471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Obstruction</a:t>
            </a:r>
            <a:endParaRPr lang="nl-BE" dirty="0"/>
          </a:p>
        </p:txBody>
      </p:sp>
      <p:sp>
        <p:nvSpPr>
          <p:cNvPr id="20" name="Tekstvak 19"/>
          <p:cNvSpPr txBox="1">
            <a:spLocks noChangeAspect="1"/>
          </p:cNvSpPr>
          <p:nvPr/>
        </p:nvSpPr>
        <p:spPr>
          <a:xfrm>
            <a:off x="5579388" y="4464793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Barcode</a:t>
            </a:r>
            <a:endParaRPr lang="nl-BE" dirty="0"/>
          </a:p>
        </p:txBody>
      </p:sp>
      <p:sp>
        <p:nvSpPr>
          <p:cNvPr id="21" name="Tekstvak 20"/>
          <p:cNvSpPr txBox="1">
            <a:spLocks noChangeAspect="1"/>
          </p:cNvSpPr>
          <p:nvPr/>
        </p:nvSpPr>
        <p:spPr>
          <a:xfrm>
            <a:off x="3952391" y="447719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Seesaw</a:t>
            </a:r>
            <a:endParaRPr lang="nl-BE" dirty="0"/>
          </a:p>
        </p:txBody>
      </p:sp>
      <p:sp>
        <p:nvSpPr>
          <p:cNvPr id="22" name="Tekstvak 21"/>
          <p:cNvSpPr txBox="1">
            <a:spLocks noChangeAspect="1"/>
          </p:cNvSpPr>
          <p:nvPr/>
        </p:nvSpPr>
        <p:spPr>
          <a:xfrm>
            <a:off x="3612525" y="2374103"/>
            <a:ext cx="136021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MapGraph</a:t>
            </a:r>
            <a:endParaRPr lang="nl-BE" dirty="0"/>
          </a:p>
        </p:txBody>
      </p:sp>
      <p:cxnSp>
        <p:nvCxnSpPr>
          <p:cNvPr id="9" name="Gebogen verbindingslijn 8"/>
          <p:cNvCxnSpPr>
            <a:stCxn id="25" idx="2"/>
            <a:endCxn id="17" idx="0"/>
          </p:cNvCxnSpPr>
          <p:nvPr/>
        </p:nvCxnSpPr>
        <p:spPr>
          <a:xfrm rot="16200000" flipH="1">
            <a:off x="6585731" y="3160723"/>
            <a:ext cx="990235" cy="1642708"/>
          </a:xfrm>
          <a:prstGeom prst="bentConnector3">
            <a:avLst>
              <a:gd name="adj1" fmla="val 50000"/>
            </a:avLst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16" idx="2"/>
            <a:endCxn id="19" idx="0"/>
          </p:cNvCxnSpPr>
          <p:nvPr/>
        </p:nvCxnSpPr>
        <p:spPr>
          <a:xfrm>
            <a:off x="2285578" y="3480610"/>
            <a:ext cx="0" cy="996585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18" idx="3"/>
            <a:endCxn id="25" idx="1"/>
          </p:cNvCxnSpPr>
          <p:nvPr/>
        </p:nvCxnSpPr>
        <p:spPr>
          <a:xfrm>
            <a:off x="4972737" y="3334416"/>
            <a:ext cx="606650" cy="635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>
            <a:spLocks noChangeAspect="1"/>
          </p:cNvSpPr>
          <p:nvPr/>
        </p:nvSpPr>
        <p:spPr>
          <a:xfrm>
            <a:off x="5579387" y="319457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TileContent</a:t>
            </a:r>
            <a:endParaRPr lang="nl-BE" dirty="0"/>
          </a:p>
        </p:txBody>
      </p:sp>
      <p:cxnSp>
        <p:nvCxnSpPr>
          <p:cNvPr id="40" name="Gebogen verbindingslijn 39"/>
          <p:cNvCxnSpPr>
            <a:stCxn id="18" idx="0"/>
            <a:endCxn id="22" idx="2"/>
          </p:cNvCxnSpPr>
          <p:nvPr/>
        </p:nvCxnSpPr>
        <p:spPr>
          <a:xfrm rot="5400000" flipH="1" flipV="1">
            <a:off x="4031765" y="2927357"/>
            <a:ext cx="521731" cy="1"/>
          </a:xfrm>
          <a:prstGeom prst="bentConnector3">
            <a:avLst>
              <a:gd name="adj1" fmla="val 50000"/>
            </a:avLst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8" idx="1"/>
            <a:endCxn id="16" idx="3"/>
          </p:cNvCxnSpPr>
          <p:nvPr/>
        </p:nvCxnSpPr>
        <p:spPr>
          <a:xfrm flipH="1">
            <a:off x="2965685" y="3334416"/>
            <a:ext cx="646838" cy="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bogen verbindingslijn 53"/>
          <p:cNvCxnSpPr>
            <a:stCxn id="25" idx="2"/>
            <a:endCxn id="21" idx="0"/>
          </p:cNvCxnSpPr>
          <p:nvPr/>
        </p:nvCxnSpPr>
        <p:spPr>
          <a:xfrm rot="5400000">
            <a:off x="4950879" y="3168579"/>
            <a:ext cx="990234" cy="1626996"/>
          </a:xfrm>
          <a:prstGeom prst="bentConnector3">
            <a:avLst>
              <a:gd name="adj1" fmla="val 50000"/>
            </a:avLst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met pijl 172"/>
          <p:cNvCxnSpPr>
            <a:stCxn id="25" idx="2"/>
            <a:endCxn id="20" idx="0"/>
          </p:cNvCxnSpPr>
          <p:nvPr/>
        </p:nvCxnSpPr>
        <p:spPr>
          <a:xfrm>
            <a:off x="6259494" y="3486960"/>
            <a:ext cx="1" cy="977833"/>
          </a:xfrm>
          <a:prstGeom prst="straightConnector1">
            <a:avLst/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175"/>
          <p:cNvSpPr txBox="1">
            <a:spLocks noChangeAspect="1"/>
          </p:cNvSpPr>
          <p:nvPr/>
        </p:nvSpPr>
        <p:spPr>
          <a:xfrm>
            <a:off x="3604012" y="157641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i="1" dirty="0" err="1" smtClean="0"/>
              <a:t>PilotInterface</a:t>
            </a:r>
            <a:endParaRPr lang="nl-BE" i="1" dirty="0"/>
          </a:p>
        </p:txBody>
      </p:sp>
      <p:cxnSp>
        <p:nvCxnSpPr>
          <p:cNvPr id="196" name="Rechte verbindingslijn met pijl 195"/>
          <p:cNvCxnSpPr>
            <a:stCxn id="22" idx="0"/>
            <a:endCxn id="176" idx="2"/>
          </p:cNvCxnSpPr>
          <p:nvPr/>
        </p:nvCxnSpPr>
        <p:spPr>
          <a:xfrm flipH="1" flipV="1">
            <a:off x="4284119" y="1868802"/>
            <a:ext cx="8512" cy="505301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>
            <a:spLocks noChangeAspect="1"/>
          </p:cNvSpPr>
          <p:nvPr/>
        </p:nvSpPr>
        <p:spPr>
          <a:xfrm>
            <a:off x="3604011" y="786833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206" name="Rechte verbindingslijn met pijl 205"/>
          <p:cNvCxnSpPr>
            <a:stCxn id="176" idx="0"/>
            <a:endCxn id="205" idx="2"/>
          </p:cNvCxnSpPr>
          <p:nvPr/>
        </p:nvCxnSpPr>
        <p:spPr>
          <a:xfrm flipH="1" flipV="1">
            <a:off x="4284118" y="1079221"/>
            <a:ext cx="1" cy="497193"/>
          </a:xfrm>
          <a:prstGeom prst="straightConnector1">
            <a:avLst/>
          </a:prstGeom>
          <a:ln w="31750">
            <a:solidFill>
              <a:srgbClr val="96329E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1678622" y="2090876"/>
            <a:ext cx="3181411" cy="1050094"/>
            <a:chOff x="169535" y="116281"/>
            <a:chExt cx="1817761" cy="591578"/>
          </a:xfrm>
        </p:grpSpPr>
        <p:grpSp>
          <p:nvGrpSpPr>
            <p:cNvPr id="5" name="Groep 4"/>
            <p:cNvGrpSpPr/>
            <p:nvPr/>
          </p:nvGrpSpPr>
          <p:grpSpPr>
            <a:xfrm>
              <a:off x="169535" y="447776"/>
              <a:ext cx="1584176" cy="260083"/>
              <a:chOff x="169535" y="447776"/>
              <a:chExt cx="1584176" cy="260083"/>
            </a:xfrm>
          </p:grpSpPr>
          <p:cxnSp>
            <p:nvCxnSpPr>
              <p:cNvPr id="9" name="Rechte verbindingslijn met pijl 8"/>
              <p:cNvCxnSpPr/>
              <p:nvPr/>
            </p:nvCxnSpPr>
            <p:spPr>
              <a:xfrm>
                <a:off x="169535" y="573998"/>
                <a:ext cx="470514" cy="0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647104" y="447776"/>
                <a:ext cx="1106607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erft over van</a:t>
                </a:r>
              </a:p>
            </p:txBody>
          </p:sp>
        </p:grpSp>
        <p:grpSp>
          <p:nvGrpSpPr>
            <p:cNvPr id="6" name="Groep 5"/>
            <p:cNvGrpSpPr/>
            <p:nvPr/>
          </p:nvGrpSpPr>
          <p:grpSpPr>
            <a:xfrm>
              <a:off x="169535" y="116281"/>
              <a:ext cx="1817761" cy="260083"/>
              <a:chOff x="6110655" y="5061450"/>
              <a:chExt cx="1817761" cy="260083"/>
            </a:xfrm>
          </p:grpSpPr>
          <p:cxnSp>
            <p:nvCxnSpPr>
              <p:cNvPr id="7" name="Rechte verbindingslijn met pijl 6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6588224" y="5061450"/>
                <a:ext cx="1340192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informatiestroom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8451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60</Words>
  <Application>Microsoft Office PowerPoint</Application>
  <PresentationFormat>Diavoorstelling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29</cp:revision>
  <dcterms:created xsi:type="dcterms:W3CDTF">2013-02-26T14:57:22Z</dcterms:created>
  <dcterms:modified xsi:type="dcterms:W3CDTF">2013-03-20T20:47:50Z</dcterms:modified>
</cp:coreProperties>
</file>