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9" r:id="rId4"/>
    <p:sldId id="258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71" r:id="rId16"/>
    <p:sldId id="272" r:id="rId17"/>
  </p:sldIdLst>
  <p:sldSz cx="10077450" cy="7562850"/>
  <p:notesSz cx="7559675" cy="106918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409" autoAdjust="0"/>
  </p:normalViewPr>
  <p:slideViewPr>
    <p:cSldViewPr>
      <p:cViewPr varScale="1">
        <p:scale>
          <a:sx n="55" d="100"/>
          <a:sy n="55" d="100"/>
        </p:scale>
        <p:origin x="-1644" y="-84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3" name="Tijdelijke aanduiding voor datum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4" name="Tijdelijke aanduiding voor voettekst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Tijdelijke aanduiding voor dianumm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705D6AB6-A906-4BC9-8010-F1CB3A253C7B}" type="slidenum">
              <a:t>‹nr.›</a:t>
            </a:fld>
            <a:endParaRPr lang="en-US" sz="14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68310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Tijdelijke aanduiding voor koptekst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Tijdelijke aanduiding voor datum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Tijdelijke aanduiding voor voettekst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Tijdelijke aanduiding voor dianumm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2F3952A1-4438-4C7B-8025-49CCB15C38D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10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>
        <a:ln>
          <a:noFill/>
        </a:ln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 err="1" smtClean="0"/>
              <a:t>Persoon</a:t>
            </a:r>
            <a:r>
              <a:rPr lang="en-US" baseline="0" dirty="0" smtClean="0"/>
              <a:t> 1</a:t>
            </a:r>
          </a:p>
          <a:p>
            <a:endParaRPr lang="en-US" dirty="0" smtClean="0"/>
          </a:p>
          <a:p>
            <a:r>
              <a:rPr lang="en-US" dirty="0" smtClean="0"/>
              <a:t>Hallo, </a:t>
            </a:r>
            <a:r>
              <a:rPr lang="en-US" dirty="0" err="1" smtClean="0"/>
              <a:t>wij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 team </a:t>
            </a:r>
            <a:r>
              <a:rPr lang="en-US" dirty="0" err="1" smtClean="0"/>
              <a:t>Zilver</a:t>
            </a:r>
            <a:r>
              <a:rPr lang="en-US" dirty="0" smtClean="0"/>
              <a:t>. </a:t>
            </a:r>
            <a:r>
              <a:rPr lang="en-US" dirty="0" err="1" smtClean="0"/>
              <a:t>Wij</a:t>
            </a:r>
            <a:r>
              <a:rPr lang="en-US" dirty="0" smtClean="0"/>
              <a:t> </a:t>
            </a:r>
            <a:r>
              <a:rPr lang="en-US" dirty="0" err="1" smtClean="0"/>
              <a:t>gaan</a:t>
            </a:r>
            <a:r>
              <a:rPr lang="en-US" dirty="0" smtClean="0"/>
              <a:t> </a:t>
            </a:r>
            <a:r>
              <a:rPr lang="en-US" dirty="0" err="1" smtClean="0"/>
              <a:t>vertellen</a:t>
            </a:r>
            <a:r>
              <a:rPr lang="en-US" dirty="0" smtClean="0"/>
              <a:t> over </a:t>
            </a:r>
            <a:r>
              <a:rPr lang="en-US" dirty="0" err="1" smtClean="0"/>
              <a:t>ons</a:t>
            </a:r>
            <a:r>
              <a:rPr lang="en-US" dirty="0" smtClean="0"/>
              <a:t> project.</a:t>
            </a: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 err="1" smtClean="0"/>
              <a:t>Persoon</a:t>
            </a:r>
            <a:r>
              <a:rPr lang="en-US" baseline="0" dirty="0" smtClean="0"/>
              <a:t> 3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Kort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principe</a:t>
            </a:r>
            <a:r>
              <a:rPr lang="en-US" baseline="0" dirty="0" smtClean="0"/>
              <a:t> van A*</a:t>
            </a:r>
          </a:p>
          <a:p>
            <a:r>
              <a:rPr lang="en-US" baseline="0" dirty="0" err="1" smtClean="0"/>
              <a:t>Manier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waarop</a:t>
            </a:r>
            <a:r>
              <a:rPr lang="en-US" baseline="0" dirty="0" smtClean="0"/>
              <a:t> de map </a:t>
            </a:r>
            <a:r>
              <a:rPr lang="en-US" baseline="0" dirty="0" err="1" smtClean="0"/>
              <a:t>opgeslagen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wordt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Link met </a:t>
            </a:r>
            <a:r>
              <a:rPr lang="en-US" baseline="0" dirty="0" err="1" smtClean="0"/>
              <a:t>volgende</a:t>
            </a:r>
            <a:r>
              <a:rPr lang="en-US" baseline="0" dirty="0" smtClean="0"/>
              <a:t> slide: al </a:t>
            </a:r>
            <a:r>
              <a:rPr lang="en-US" baseline="0" dirty="0" err="1" smtClean="0"/>
              <a:t>deze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algoritmes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worden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geïmplementeerd</a:t>
            </a:r>
            <a:r>
              <a:rPr lang="en-US" baseline="0" dirty="0" smtClean="0"/>
              <a:t> in de software </a:t>
            </a:r>
            <a:r>
              <a:rPr lang="en-US" baseline="0" dirty="0" err="1" smtClean="0"/>
              <a:t>waar</a:t>
            </a:r>
            <a:r>
              <a:rPr lang="en-US" baseline="0" dirty="0" smtClean="0"/>
              <a:t> ? Meer over </a:t>
            </a:r>
            <a:r>
              <a:rPr lang="en-US" baseline="0" dirty="0" err="1" smtClean="0"/>
              <a:t>gaat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vertellen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 err="1" smtClean="0"/>
              <a:t>Persoon</a:t>
            </a:r>
            <a:r>
              <a:rPr lang="en-US" dirty="0" smtClean="0"/>
              <a:t> 4</a:t>
            </a:r>
          </a:p>
          <a:p>
            <a:endParaRPr lang="en-US" dirty="0" smtClean="0"/>
          </a:p>
          <a:p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deel</a:t>
            </a:r>
            <a:r>
              <a:rPr lang="en-US" dirty="0" smtClean="0"/>
              <a:t> van de software runt op</a:t>
            </a:r>
            <a:r>
              <a:rPr lang="en-US" baseline="0" dirty="0" smtClean="0"/>
              <a:t> de robot. </a:t>
            </a:r>
            <a:r>
              <a:rPr lang="en-US" baseline="0" dirty="0" err="1" smtClean="0"/>
              <a:t>Waarom</a:t>
            </a:r>
            <a:r>
              <a:rPr lang="en-US" baseline="0" dirty="0" smtClean="0"/>
              <a:t>? </a:t>
            </a:r>
            <a:r>
              <a:rPr lang="en-US" baseline="0" dirty="0" err="1" smtClean="0"/>
              <a:t>Welke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delen</a:t>
            </a:r>
            <a:r>
              <a:rPr lang="en-US" baseline="0" dirty="0" smtClean="0"/>
              <a:t>? </a:t>
            </a:r>
            <a:r>
              <a:rPr lang="en-US" baseline="0" dirty="0" err="1" smtClean="0"/>
              <a:t>Waarom</a:t>
            </a:r>
            <a:r>
              <a:rPr lang="en-US" baseline="0" dirty="0" smtClean="0"/>
              <a:t> die?</a:t>
            </a:r>
            <a:endParaRPr lang="en-US" dirty="0" smtClean="0"/>
          </a:p>
          <a:p>
            <a:endParaRPr lang="en-US" dirty="0" smtClean="0"/>
          </a:p>
          <a:p>
            <a:r>
              <a:rPr lang="en-US" baseline="0" dirty="0" smtClean="0"/>
              <a:t>Link met </a:t>
            </a:r>
            <a:r>
              <a:rPr lang="en-US" baseline="0" dirty="0" err="1" smtClean="0"/>
              <a:t>volgende</a:t>
            </a:r>
            <a:r>
              <a:rPr lang="en-US" baseline="0" dirty="0" smtClean="0"/>
              <a:t> slide: Het </a:t>
            </a:r>
            <a:r>
              <a:rPr lang="en-US" baseline="0" dirty="0" err="1" smtClean="0"/>
              <a:t>grootste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deel</a:t>
            </a:r>
            <a:r>
              <a:rPr lang="en-US" baseline="0" dirty="0" smtClean="0"/>
              <a:t> runt op de computer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 err="1" smtClean="0"/>
              <a:t>Persoon</a:t>
            </a:r>
            <a:r>
              <a:rPr lang="en-US" dirty="0" smtClean="0"/>
              <a:t> 4</a:t>
            </a:r>
          </a:p>
          <a:p>
            <a:endParaRPr lang="en-US" dirty="0" smtClean="0"/>
          </a:p>
          <a:p>
            <a:r>
              <a:rPr lang="en-US" dirty="0" err="1" smtClean="0"/>
              <a:t>Gui</a:t>
            </a:r>
            <a:r>
              <a:rPr lang="en-US" dirty="0" smtClean="0"/>
              <a:t> -&gt; </a:t>
            </a:r>
            <a:r>
              <a:rPr lang="en-US" dirty="0" err="1" smtClean="0"/>
              <a:t>communicotor</a:t>
            </a:r>
            <a:r>
              <a:rPr lang="en-US" dirty="0" smtClean="0"/>
              <a:t> -</a:t>
            </a:r>
            <a:r>
              <a:rPr lang="en-US" baseline="0" dirty="0" smtClean="0"/>
              <a:t>&gt; simulator of robot -&gt; information buffer -&gt; </a:t>
            </a:r>
            <a:r>
              <a:rPr lang="en-US" baseline="0" dirty="0" err="1" smtClean="0"/>
              <a:t>gui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Hoe </a:t>
            </a:r>
            <a:r>
              <a:rPr lang="en-US" baseline="0" dirty="0" err="1" smtClean="0"/>
              <a:t>zou</a:t>
            </a:r>
            <a:r>
              <a:rPr lang="en-US" baseline="0" dirty="0" smtClean="0"/>
              <a:t> het </a:t>
            </a:r>
            <a:r>
              <a:rPr lang="en-US" baseline="0" dirty="0" err="1" smtClean="0"/>
              <a:t>beter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kunnen</a:t>
            </a:r>
            <a:r>
              <a:rPr lang="en-US" baseline="0" dirty="0" smtClean="0"/>
              <a:t>? </a:t>
            </a:r>
            <a:r>
              <a:rPr lang="en-US" baseline="0" dirty="0" err="1" smtClean="0"/>
              <a:t>Wat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zouden</a:t>
            </a:r>
            <a:r>
              <a:rPr lang="en-US" baseline="0" dirty="0" smtClean="0"/>
              <a:t> we </a:t>
            </a:r>
            <a:r>
              <a:rPr lang="en-US" baseline="0" dirty="0" err="1" smtClean="0"/>
              <a:t>veranderen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als</a:t>
            </a:r>
            <a:r>
              <a:rPr lang="en-US" baseline="0" dirty="0" smtClean="0"/>
              <a:t> we </a:t>
            </a:r>
            <a:r>
              <a:rPr lang="en-US" baseline="0" dirty="0" err="1" smtClean="0"/>
              <a:t>tijd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zouden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hebben</a:t>
            </a:r>
            <a:r>
              <a:rPr lang="en-US" baseline="0" dirty="0" smtClean="0"/>
              <a:t>?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 err="1" smtClean="0"/>
              <a:t>Bedankt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de </a:t>
            </a:r>
            <a:r>
              <a:rPr lang="en-US" dirty="0" err="1" smtClean="0"/>
              <a:t>aandacht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Tot slot </a:t>
            </a:r>
            <a:r>
              <a:rPr lang="en-US" dirty="0" err="1" smtClean="0"/>
              <a:t>willen</a:t>
            </a:r>
            <a:r>
              <a:rPr lang="en-US" dirty="0" smtClean="0"/>
              <a:t> we </a:t>
            </a:r>
            <a:r>
              <a:rPr lang="en-US" dirty="0" err="1" smtClean="0"/>
              <a:t>nog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kort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filmpje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zien</a:t>
            </a:r>
            <a:r>
              <a:rPr lang="en-US" baseline="0" dirty="0" smtClean="0"/>
              <a:t>.</a:t>
            </a: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marL="216000" marR="0" indent="-21600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Persoon</a:t>
            </a:r>
            <a:r>
              <a:rPr lang="en-US" baseline="0" dirty="0" smtClean="0"/>
              <a:t> 1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Eerst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ik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opgave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schetsen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Vervolgens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zal</a:t>
            </a:r>
            <a:r>
              <a:rPr lang="en-US" baseline="0" dirty="0" smtClean="0"/>
              <a:t> ? </a:t>
            </a:r>
            <a:r>
              <a:rPr lang="en-US" baseline="0" dirty="0" err="1" smtClean="0"/>
              <a:t>Vertellen</a:t>
            </a:r>
            <a:r>
              <a:rPr lang="en-US" baseline="0" dirty="0" smtClean="0"/>
              <a:t> over de </a:t>
            </a:r>
            <a:r>
              <a:rPr lang="en-US" baseline="0" dirty="0" err="1" smtClean="0"/>
              <a:t>bouw</a:t>
            </a:r>
            <a:r>
              <a:rPr lang="en-US" baseline="0" dirty="0" smtClean="0"/>
              <a:t> van de robot en de </a:t>
            </a:r>
            <a:r>
              <a:rPr lang="en-US" baseline="0" dirty="0" err="1" smtClean="0"/>
              <a:t>calibratie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Nadien</a:t>
            </a:r>
            <a:r>
              <a:rPr lang="en-US" baseline="0" dirty="0" smtClean="0"/>
              <a:t>… </a:t>
            </a:r>
            <a:r>
              <a:rPr lang="en-US" baseline="0" dirty="0" err="1" smtClean="0"/>
              <a:t>Daarna</a:t>
            </a:r>
            <a:r>
              <a:rPr lang="en-US" baseline="0" dirty="0" smtClean="0"/>
              <a:t>… Tot slot…</a:t>
            </a:r>
          </a:p>
          <a:p>
            <a:r>
              <a:rPr lang="en-US" baseline="0" dirty="0" smtClean="0"/>
              <a:t>Link met </a:t>
            </a:r>
            <a:r>
              <a:rPr lang="en-US" baseline="0" dirty="0" err="1" smtClean="0"/>
              <a:t>volgende</a:t>
            </a:r>
            <a:r>
              <a:rPr lang="en-US" baseline="0" dirty="0" smtClean="0"/>
              <a:t> slide: Maar </a:t>
            </a:r>
            <a:r>
              <a:rPr lang="en-US" baseline="0" dirty="0" err="1" smtClean="0"/>
              <a:t>eerst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opgave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schetsen</a:t>
            </a:r>
            <a:r>
              <a:rPr lang="en-US" baseline="0" dirty="0" smtClean="0"/>
              <a:t>…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marL="216000" marR="0" indent="-21600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Persoon</a:t>
            </a:r>
            <a:r>
              <a:rPr lang="en-US" baseline="0" dirty="0" smtClean="0"/>
              <a:t> 1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Het </a:t>
            </a:r>
            <a:r>
              <a:rPr lang="en-US" dirty="0" err="1" smtClean="0"/>
              <a:t>uiteindelijke</a:t>
            </a:r>
            <a:r>
              <a:rPr lang="en-US" dirty="0" smtClean="0"/>
              <a:t> </a:t>
            </a:r>
            <a:r>
              <a:rPr lang="en-US" dirty="0" err="1" smtClean="0"/>
              <a:t>doel</a:t>
            </a:r>
            <a:r>
              <a:rPr lang="en-US" baseline="0" dirty="0" smtClean="0"/>
              <a:t> van P&amp;O was </a:t>
            </a:r>
            <a:r>
              <a:rPr lang="en-US" baseline="0" dirty="0" err="1" smtClean="0"/>
              <a:t>autonoom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doolhof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verkennen</a:t>
            </a:r>
            <a:r>
              <a:rPr lang="en-US" baseline="0" dirty="0" smtClean="0"/>
              <a:t>… </a:t>
            </a:r>
          </a:p>
          <a:p>
            <a:r>
              <a:rPr lang="en-US" baseline="0" dirty="0" smtClean="0"/>
              <a:t>Link met </a:t>
            </a:r>
            <a:r>
              <a:rPr lang="en-US" baseline="0" dirty="0" err="1" smtClean="0"/>
              <a:t>volgende</a:t>
            </a:r>
            <a:r>
              <a:rPr lang="en-US" baseline="0" dirty="0" smtClean="0"/>
              <a:t> slide: Al </a:t>
            </a:r>
            <a:r>
              <a:rPr lang="en-US" baseline="0" dirty="0" err="1" smtClean="0"/>
              <a:t>dit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begon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uiteraard</a:t>
            </a:r>
            <a:r>
              <a:rPr lang="en-US" baseline="0" dirty="0" smtClean="0"/>
              <a:t> met de </a:t>
            </a:r>
            <a:r>
              <a:rPr lang="en-US" baseline="0" dirty="0" err="1" smtClean="0"/>
              <a:t>bouw</a:t>
            </a:r>
            <a:r>
              <a:rPr lang="en-US" baseline="0" dirty="0" smtClean="0"/>
              <a:t> van de robot </a:t>
            </a:r>
            <a:r>
              <a:rPr lang="en-US" baseline="0" dirty="0" err="1" smtClean="0"/>
              <a:t>zelf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waar</a:t>
            </a:r>
            <a:r>
              <a:rPr lang="en-US" baseline="0" dirty="0" smtClean="0"/>
              <a:t> ? Meer over </a:t>
            </a:r>
            <a:r>
              <a:rPr lang="en-US" baseline="0" dirty="0" err="1" smtClean="0"/>
              <a:t>zal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vertellen</a:t>
            </a:r>
            <a:r>
              <a:rPr lang="en-US" baseline="0" dirty="0" smtClean="0"/>
              <a:t>.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marL="0" marR="0" indent="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err="1" smtClean="0"/>
              <a:t>Persoon</a:t>
            </a:r>
            <a:r>
              <a:rPr lang="en-US" baseline="0" dirty="0" smtClean="0"/>
              <a:t> 2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Lego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Mindstorms</a:t>
            </a:r>
            <a:endParaRPr lang="en-US" baseline="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baseline="0" dirty="0" smtClean="0"/>
              <a:t>Compact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aseline="0" dirty="0" err="1" smtClean="0"/>
              <a:t>Sensoren</a:t>
            </a:r>
            <a:endParaRPr lang="en-US" baseline="0" dirty="0" smtClean="0"/>
          </a:p>
          <a:p>
            <a:pPr marL="584100" lvl="1" indent="-342900">
              <a:buFont typeface="Arial" pitchFamily="34" charset="0"/>
              <a:buChar char="•"/>
            </a:pPr>
            <a:r>
              <a:rPr lang="en-US" baseline="0" dirty="0" err="1" smtClean="0"/>
              <a:t>Lichtsensor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vooraan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kap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nodig</a:t>
            </a:r>
            <a:endParaRPr lang="en-US" baseline="0" dirty="0" smtClean="0"/>
          </a:p>
          <a:p>
            <a:pPr marL="584100" lvl="1" indent="-342900">
              <a:buFont typeface="Arial" pitchFamily="34" charset="0"/>
              <a:buChar char="•"/>
            </a:pPr>
            <a:r>
              <a:rPr lang="en-US" baseline="0" dirty="0" smtClean="0"/>
              <a:t>Ultra sensor, vast (</a:t>
            </a:r>
            <a:r>
              <a:rPr lang="en-US" baseline="0" dirty="0" err="1" smtClean="0"/>
              <a:t>anders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interpretatie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moeilijker</a:t>
            </a:r>
            <a:r>
              <a:rPr lang="en-US" baseline="0" dirty="0" smtClean="0"/>
              <a:t>, want </a:t>
            </a:r>
            <a:r>
              <a:rPr lang="en-US" baseline="0" dirty="0" err="1" smtClean="0"/>
              <a:t>positie</a:t>
            </a:r>
            <a:r>
              <a:rPr lang="en-US" baseline="0" dirty="0" smtClean="0"/>
              <a:t> tov robot </a:t>
            </a:r>
            <a:r>
              <a:rPr lang="en-US" baseline="0" dirty="0" err="1" smtClean="0"/>
              <a:t>niet</a:t>
            </a:r>
            <a:r>
              <a:rPr lang="en-US" baseline="0" dirty="0" smtClean="0"/>
              <a:t> vast)</a:t>
            </a:r>
          </a:p>
          <a:p>
            <a:pPr marL="584100" lvl="1" indent="-342900">
              <a:buFont typeface="Arial" pitchFamily="34" charset="0"/>
              <a:buChar char="•"/>
            </a:pPr>
            <a:r>
              <a:rPr lang="en-US" baseline="0" dirty="0" err="1" smtClean="0"/>
              <a:t>Nodig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wanneer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zijwaarts</a:t>
            </a:r>
            <a:r>
              <a:rPr lang="en-US" baseline="0" dirty="0" smtClean="0"/>
              <a:t> bots -&gt; </a:t>
            </a:r>
            <a:r>
              <a:rPr lang="en-US" baseline="0" dirty="0" err="1" smtClean="0"/>
              <a:t>druksensoren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opzie</a:t>
            </a:r>
            <a:endParaRPr lang="en-US" baseline="0" dirty="0" smtClean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baseline="0" dirty="0" smtClean="0"/>
              <a:t>Link met </a:t>
            </a:r>
            <a:r>
              <a:rPr lang="en-US" baseline="0" dirty="0" err="1" smtClean="0"/>
              <a:t>volgende</a:t>
            </a:r>
            <a:r>
              <a:rPr lang="en-US" baseline="0" dirty="0" smtClean="0"/>
              <a:t> slide: Om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weten</a:t>
            </a:r>
            <a:r>
              <a:rPr lang="en-US" baseline="0" dirty="0" smtClean="0"/>
              <a:t> hoe </a:t>
            </a:r>
            <a:r>
              <a:rPr lang="en-US" baseline="0" dirty="0" err="1" smtClean="0"/>
              <a:t>nauwkeurig</a:t>
            </a:r>
            <a:r>
              <a:rPr lang="en-US" baseline="0" dirty="0" smtClean="0"/>
              <a:t> de robot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besturen</a:t>
            </a:r>
            <a:r>
              <a:rPr lang="en-US" baseline="0" dirty="0" smtClean="0"/>
              <a:t> is en hoe </a:t>
            </a:r>
            <a:r>
              <a:rPr lang="en-US" baseline="0" dirty="0" err="1" smtClean="0"/>
              <a:t>betrouwbaar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sensoren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dient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alles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gecalibreerd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worden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marL="216000" marR="0" indent="-21600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Persoon</a:t>
            </a:r>
            <a:r>
              <a:rPr lang="en-US" baseline="0" dirty="0" smtClean="0"/>
              <a:t> 2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Uitleggen</a:t>
            </a:r>
            <a:r>
              <a:rPr lang="en-US" dirty="0" smtClean="0"/>
              <a:t> hoe de tests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gebeurde</a:t>
            </a:r>
            <a:r>
              <a:rPr lang="en-US" baseline="0" dirty="0" smtClean="0"/>
              <a:t> + </a:t>
            </a:r>
            <a:r>
              <a:rPr lang="en-US" baseline="0" dirty="0" err="1" smtClean="0"/>
              <a:t>conclusies</a:t>
            </a:r>
            <a:endParaRPr lang="en-US" baseline="0" dirty="0" smtClean="0"/>
          </a:p>
          <a:p>
            <a:r>
              <a:rPr lang="en-US" baseline="0" dirty="0" smtClean="0"/>
              <a:t>Link met </a:t>
            </a:r>
            <a:r>
              <a:rPr lang="en-US" baseline="0" dirty="0" err="1" smtClean="0"/>
              <a:t>volgende</a:t>
            </a:r>
            <a:r>
              <a:rPr lang="en-US" baseline="0" dirty="0" smtClean="0"/>
              <a:t> slide: </a:t>
            </a:r>
            <a:r>
              <a:rPr lang="en-US" baseline="0" dirty="0" err="1" smtClean="0"/>
              <a:t>zoals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uit</a:t>
            </a:r>
            <a:r>
              <a:rPr lang="en-US" baseline="0" dirty="0" smtClean="0"/>
              <a:t> de tests </a:t>
            </a:r>
            <a:r>
              <a:rPr lang="en-US" baseline="0" dirty="0" err="1" smtClean="0"/>
              <a:t>blijkt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rijdt</a:t>
            </a:r>
            <a:r>
              <a:rPr lang="en-US" baseline="0" dirty="0" smtClean="0"/>
              <a:t> de robot </a:t>
            </a:r>
            <a:r>
              <a:rPr lang="en-US" baseline="0" dirty="0" err="1" smtClean="0"/>
              <a:t>niet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juist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genoeg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doolhof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verkennen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dienen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regelmatig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correcties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gebeuren</a:t>
            </a:r>
            <a:r>
              <a:rPr lang="en-US" baseline="0" dirty="0" smtClean="0"/>
              <a:t>. ? </a:t>
            </a:r>
            <a:r>
              <a:rPr lang="en-US" baseline="0" dirty="0" err="1" smtClean="0"/>
              <a:t>zal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vertellen</a:t>
            </a:r>
            <a:r>
              <a:rPr lang="en-US" baseline="0" dirty="0" smtClean="0"/>
              <a:t> hoe </a:t>
            </a:r>
            <a:r>
              <a:rPr lang="en-US" baseline="0" dirty="0" err="1" smtClean="0"/>
              <a:t>deze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correcties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uitgevoerd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worden</a:t>
            </a:r>
            <a:r>
              <a:rPr lang="en-US" baseline="0" dirty="0" smtClean="0"/>
              <a:t>.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 err="1" smtClean="0"/>
              <a:t>Persoon</a:t>
            </a:r>
            <a:r>
              <a:rPr lang="en-US" dirty="0" smtClean="0"/>
              <a:t> 3</a:t>
            </a:r>
          </a:p>
          <a:p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1e </a:t>
            </a:r>
            <a:r>
              <a:rPr lang="en-US" dirty="0" err="1" smtClean="0"/>
              <a:t>Algoritme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uitleggen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adhv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prentjes</a:t>
            </a:r>
            <a:endParaRPr lang="en-US" baseline="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baseline="0" dirty="0" smtClean="0"/>
              <a:t>2e </a:t>
            </a:r>
            <a:r>
              <a:rPr lang="en-US" baseline="0" dirty="0" err="1" smtClean="0"/>
              <a:t>Algoritme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uitleggen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adhv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prentjes</a:t>
            </a:r>
            <a:endParaRPr lang="en-US" baseline="0" dirty="0" smtClean="0"/>
          </a:p>
          <a:p>
            <a:pPr marL="584100" lvl="1" indent="-342900">
              <a:buFont typeface="Arial" pitchFamily="34" charset="0"/>
              <a:buChar char="•"/>
            </a:pPr>
            <a:r>
              <a:rPr lang="en-US" baseline="0" dirty="0" err="1" smtClean="0"/>
              <a:t>waarom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gekozen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voor</a:t>
            </a:r>
            <a:r>
              <a:rPr lang="en-US" baseline="0" dirty="0" smtClean="0"/>
              <a:t> het </a:t>
            </a:r>
            <a:r>
              <a:rPr lang="en-US" baseline="0" dirty="0" err="1" smtClean="0"/>
              <a:t>eerste</a:t>
            </a:r>
            <a:r>
              <a:rPr lang="en-US" baseline="0" dirty="0" smtClean="0"/>
              <a:t>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aseline="0" dirty="0" err="1" smtClean="0"/>
              <a:t>Problemen</a:t>
            </a:r>
            <a:r>
              <a:rPr lang="en-US" baseline="0" dirty="0" smtClean="0"/>
              <a:t> + hoe </a:t>
            </a:r>
            <a:r>
              <a:rPr lang="en-US" baseline="0" dirty="0" err="1" smtClean="0"/>
              <a:t>opgelost</a:t>
            </a:r>
            <a:endParaRPr lang="en-US" baseline="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baseline="0" dirty="0" err="1" smtClean="0"/>
              <a:t>Waarom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zoveel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tegels</a:t>
            </a:r>
            <a:r>
              <a:rPr lang="en-US" baseline="0" dirty="0" smtClean="0"/>
              <a:t>?</a:t>
            </a:r>
          </a:p>
          <a:p>
            <a:endParaRPr lang="en-US" baseline="0" dirty="0" smtClean="0"/>
          </a:p>
          <a:p>
            <a:r>
              <a:rPr lang="en-US" baseline="0" dirty="0" smtClean="0"/>
              <a:t>Link met </a:t>
            </a:r>
            <a:r>
              <a:rPr lang="en-US" baseline="0" dirty="0" err="1" smtClean="0"/>
              <a:t>volgende</a:t>
            </a:r>
            <a:r>
              <a:rPr lang="en-US" baseline="0" dirty="0" smtClean="0"/>
              <a:t> slide: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alternatief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correctie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algoritme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 err="1" smtClean="0"/>
              <a:t>Persoon</a:t>
            </a:r>
            <a:r>
              <a:rPr lang="en-US" dirty="0" smtClean="0"/>
              <a:t> 3</a:t>
            </a:r>
          </a:p>
          <a:p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Algoritme</a:t>
            </a:r>
            <a:r>
              <a:rPr lang="en-US" dirty="0" smtClean="0"/>
              <a:t> </a:t>
            </a:r>
            <a:r>
              <a:rPr lang="en-US" dirty="0" err="1" smtClean="0"/>
              <a:t>uitleggen</a:t>
            </a:r>
            <a:r>
              <a:rPr lang="en-US" dirty="0" smtClean="0"/>
              <a:t> </a:t>
            </a:r>
            <a:r>
              <a:rPr lang="en-US" dirty="0" err="1" smtClean="0"/>
              <a:t>adhv</a:t>
            </a:r>
            <a:r>
              <a:rPr lang="en-US" dirty="0" smtClean="0"/>
              <a:t> </a:t>
            </a:r>
            <a:r>
              <a:rPr lang="en-US" dirty="0" err="1" smtClean="0"/>
              <a:t>prentjes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Probleem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frequentie</a:t>
            </a:r>
            <a:endParaRPr lang="en-US" dirty="0" smtClean="0"/>
          </a:p>
          <a:p>
            <a:endParaRPr lang="en-US" dirty="0" smtClean="0"/>
          </a:p>
          <a:p>
            <a:r>
              <a:rPr lang="en-US" baseline="0" dirty="0" smtClean="0"/>
              <a:t>Link met </a:t>
            </a:r>
            <a:r>
              <a:rPr lang="en-US" baseline="0" dirty="0" err="1" smtClean="0"/>
              <a:t>volgende</a:t>
            </a:r>
            <a:r>
              <a:rPr lang="en-US" baseline="0" dirty="0" smtClean="0"/>
              <a:t> slide: </a:t>
            </a:r>
            <a:r>
              <a:rPr lang="en-US" baseline="0" dirty="0" err="1" smtClean="0"/>
              <a:t>uitvoeren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elke</a:t>
            </a:r>
            <a:r>
              <a:rPr lang="en-US" baseline="0" dirty="0" smtClean="0"/>
              <a:t> barcode, maar hoe lees je die barcodes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?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 err="1" smtClean="0"/>
              <a:t>Persoon</a:t>
            </a:r>
            <a:r>
              <a:rPr lang="en-US" dirty="0" smtClean="0"/>
              <a:t> 3</a:t>
            </a:r>
          </a:p>
          <a:p>
            <a:endParaRPr lang="en-US" dirty="0" smtClean="0"/>
          </a:p>
          <a:p>
            <a:r>
              <a:rPr lang="en-US" dirty="0" smtClean="0"/>
              <a:t>Hoe </a:t>
            </a:r>
            <a:r>
              <a:rPr lang="en-US" dirty="0" err="1" smtClean="0"/>
              <a:t>ziet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barcode </a:t>
            </a:r>
            <a:r>
              <a:rPr lang="en-US" baseline="0" dirty="0" err="1" smtClean="0"/>
              <a:t>eruit</a:t>
            </a:r>
            <a:r>
              <a:rPr lang="en-US" baseline="0" dirty="0" smtClean="0"/>
              <a:t> –&gt; </a:t>
            </a:r>
            <a:r>
              <a:rPr lang="en-US" baseline="0" dirty="0" err="1" smtClean="0"/>
              <a:t>stroken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binair</a:t>
            </a:r>
            <a:r>
              <a:rPr lang="en-US" baseline="0" dirty="0" smtClean="0"/>
              <a:t> -&gt; integer</a:t>
            </a:r>
          </a:p>
          <a:p>
            <a:r>
              <a:rPr lang="en-US" baseline="0" dirty="0" smtClean="0"/>
              <a:t>Thread. In </a:t>
            </a:r>
            <a:r>
              <a:rPr lang="en-US" baseline="0" dirty="0" err="1" smtClean="0"/>
              <a:t>stapjes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vooruit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elke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strook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lezen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Wordt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geïnterpreteerd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opdracht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ook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omgekeerde</a:t>
            </a:r>
            <a:r>
              <a:rPr lang="en-US" baseline="0" dirty="0" smtClean="0"/>
              <a:t> barcode. </a:t>
            </a:r>
            <a:r>
              <a:rPr lang="en-US" baseline="0" dirty="0" err="1" smtClean="0"/>
              <a:t>Voor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opdracht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eerst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rechtzetten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Opdracht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Welke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opdrachten</a:t>
            </a:r>
            <a:r>
              <a:rPr lang="en-US" baseline="0" dirty="0" smtClean="0"/>
              <a:t>? Finish </a:t>
            </a:r>
            <a:r>
              <a:rPr lang="en-US" baseline="0" dirty="0" err="1" smtClean="0"/>
              <a:t>enz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komt</a:t>
            </a:r>
            <a:r>
              <a:rPr lang="en-US" baseline="0" dirty="0" smtClean="0"/>
              <a:t> van pas </a:t>
            </a:r>
            <a:r>
              <a:rPr lang="en-US" baseline="0" dirty="0" err="1" smtClean="0"/>
              <a:t>bij</a:t>
            </a:r>
            <a:r>
              <a:rPr lang="en-US" baseline="0" dirty="0" smtClean="0"/>
              <a:t> het </a:t>
            </a:r>
            <a:r>
              <a:rPr lang="en-US" baseline="0" dirty="0" err="1" smtClean="0"/>
              <a:t>kortste</a:t>
            </a:r>
            <a:r>
              <a:rPr lang="en-US" baseline="0" dirty="0" smtClean="0"/>
              <a:t> pad </a:t>
            </a:r>
            <a:r>
              <a:rPr lang="en-US" baseline="0" dirty="0" err="1" smtClean="0"/>
              <a:t>waar</a:t>
            </a:r>
            <a:r>
              <a:rPr lang="en-US" baseline="0" dirty="0" smtClean="0"/>
              <a:t> we later over </a:t>
            </a:r>
            <a:r>
              <a:rPr lang="en-US" baseline="0" dirty="0" err="1" smtClean="0"/>
              <a:t>gaan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vertellen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Problemen</a:t>
            </a:r>
            <a:r>
              <a:rPr lang="en-US" baseline="0" dirty="0" smtClean="0"/>
              <a:t> + </a:t>
            </a:r>
            <a:r>
              <a:rPr lang="en-US" baseline="0" dirty="0" err="1" smtClean="0"/>
              <a:t>oplossing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Link met </a:t>
            </a:r>
            <a:r>
              <a:rPr lang="en-US" baseline="0" dirty="0" err="1" smtClean="0"/>
              <a:t>volgende</a:t>
            </a:r>
            <a:r>
              <a:rPr lang="en-US" baseline="0" dirty="0" smtClean="0"/>
              <a:t> slide: nu we </a:t>
            </a:r>
            <a:r>
              <a:rPr lang="en-US" baseline="0" dirty="0" err="1" smtClean="0"/>
              <a:t>kunnen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corrigeren</a:t>
            </a:r>
            <a:r>
              <a:rPr lang="en-US" baseline="0" dirty="0" smtClean="0"/>
              <a:t> en barcodes </a:t>
            </a:r>
            <a:r>
              <a:rPr lang="en-US" baseline="0" dirty="0" err="1" smtClean="0"/>
              <a:t>kunnen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lezen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klaar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doolhof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verkennen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Tijdelijke aanduiding voor notiti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 err="1" smtClean="0"/>
              <a:t>Persoon</a:t>
            </a:r>
            <a:r>
              <a:rPr lang="en-US" dirty="0" smtClean="0"/>
              <a:t> 3</a:t>
            </a:r>
          </a:p>
          <a:p>
            <a:endParaRPr lang="en-US" dirty="0" smtClean="0"/>
          </a:p>
          <a:p>
            <a:r>
              <a:rPr lang="en-US" dirty="0" err="1" smtClean="0"/>
              <a:t>Eerste</a:t>
            </a:r>
            <a:r>
              <a:rPr lang="en-US" dirty="0" smtClean="0"/>
              <a:t> </a:t>
            </a:r>
            <a:r>
              <a:rPr lang="en-US" dirty="0" err="1" smtClean="0"/>
              <a:t>idee</a:t>
            </a:r>
            <a:r>
              <a:rPr lang="en-US" dirty="0" smtClean="0"/>
              <a:t>: </a:t>
            </a:r>
            <a:r>
              <a:rPr lang="en-US" dirty="0" err="1" smtClean="0"/>
              <a:t>volg</a:t>
            </a:r>
            <a:r>
              <a:rPr lang="en-US" dirty="0" smtClean="0"/>
              <a:t>-de-</a:t>
            </a:r>
            <a:r>
              <a:rPr lang="en-US" dirty="0" err="1" smtClean="0"/>
              <a:t>muur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algortime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gaat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owv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eilandjes</a:t>
            </a:r>
            <a:endParaRPr lang="en-US" baseline="0" dirty="0" smtClean="0"/>
          </a:p>
          <a:p>
            <a:r>
              <a:rPr lang="en-US" baseline="0" dirty="0" smtClean="0"/>
              <a:t>Leg </a:t>
            </a:r>
            <a:r>
              <a:rPr lang="en-US" baseline="0" dirty="0" err="1" smtClean="0"/>
              <a:t>basisalogritme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uit</a:t>
            </a:r>
            <a:r>
              <a:rPr lang="en-US" baseline="0" dirty="0" smtClean="0"/>
              <a:t> + </a:t>
            </a:r>
            <a:r>
              <a:rPr lang="en-US" baseline="0" dirty="0" err="1" smtClean="0"/>
              <a:t>verbeteringen</a:t>
            </a:r>
            <a:endParaRPr lang="en-US" baseline="0" dirty="0" smtClean="0"/>
          </a:p>
          <a:p>
            <a:r>
              <a:rPr lang="en-US" baseline="0" dirty="0" err="1" smtClean="0"/>
              <a:t>Problemen</a:t>
            </a:r>
            <a:r>
              <a:rPr lang="en-US" baseline="0" dirty="0" smtClean="0"/>
              <a:t> + </a:t>
            </a:r>
            <a:r>
              <a:rPr lang="en-US" baseline="0" dirty="0" err="1" smtClean="0"/>
              <a:t>oplossing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Link met </a:t>
            </a:r>
            <a:r>
              <a:rPr lang="en-US" baseline="0" dirty="0" err="1" smtClean="0"/>
              <a:t>volgende</a:t>
            </a:r>
            <a:r>
              <a:rPr lang="en-US" baseline="0" dirty="0" smtClean="0"/>
              <a:t> slide: </a:t>
            </a:r>
            <a:r>
              <a:rPr lang="en-US" baseline="0" dirty="0" err="1" smtClean="0"/>
              <a:t>nadat</a:t>
            </a:r>
            <a:r>
              <a:rPr lang="en-US" baseline="0" dirty="0" smtClean="0"/>
              <a:t> de robot de </a:t>
            </a:r>
            <a:r>
              <a:rPr lang="en-US" baseline="0" dirty="0" err="1" smtClean="0"/>
              <a:t>hele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doolhof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verkent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heeft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moet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korste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gezocht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worden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naar</a:t>
            </a:r>
            <a:r>
              <a:rPr lang="en-US" baseline="0" dirty="0" smtClean="0"/>
              <a:t> finish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2349500"/>
            <a:ext cx="8566150" cy="16208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1300" y="4286250"/>
            <a:ext cx="7054850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5E182A8-BB1C-4737-812A-2AEEF51B8EB8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0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7A285E7-DF0B-4A79-A2D2-2AC339DE23CE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6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5853113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5853113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E261877-EE28-425F-9A75-25634CF7C540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B5C4C8-27DC-44BF-9E03-B7C3E8A06791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0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5338" y="4859338"/>
            <a:ext cx="856615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95338" y="3205163"/>
            <a:ext cx="8566150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D27059-2D1A-4A43-9534-C17FFB2F357C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3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357687" cy="4386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013325" y="1768475"/>
            <a:ext cx="4357688" cy="4386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D84FAE-36F1-47EC-A466-E9834CE12E7A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1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303213"/>
            <a:ext cx="907097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03238" y="1692275"/>
            <a:ext cx="4452937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03238" y="2398713"/>
            <a:ext cx="4452937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5119688" y="1692275"/>
            <a:ext cx="4454525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5119688" y="2398713"/>
            <a:ext cx="4454525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8085B2-741A-43FC-B3EF-BF80E641248C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F4CF0F6-A8A8-4DBE-8CE2-D8D6385EC07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3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A42CB0E-2CBB-4EB1-B358-442B8D94C7E7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8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3316287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40175" y="301625"/>
            <a:ext cx="5634038" cy="64547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503238" y="1582738"/>
            <a:ext cx="3316287" cy="5173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5B9D18-730B-4364-B53C-DEA1F6D0A1F2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1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4850" y="5294313"/>
            <a:ext cx="6046788" cy="6238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974850" y="676275"/>
            <a:ext cx="6046788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974850" y="5918200"/>
            <a:ext cx="6046788" cy="88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88AE229-789A-4255-98C1-43CD6A52A530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5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4000">
              <a:srgbClr val="FFFFFF">
                <a:lumMod val="88000"/>
                <a:lumOff val="12000"/>
              </a:srgbClr>
            </a:gs>
            <a:gs pos="18000">
              <a:schemeClr val="bg1">
                <a:lumMod val="95000"/>
              </a:schemeClr>
            </a:gs>
            <a:gs pos="0">
              <a:schemeClr val="bg1">
                <a:lumMod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 txBox="1">
            <a:spLocks noGrp="1"/>
          </p:cNvSpPr>
          <p:nvPr>
            <p:ph type="title"/>
          </p:nvPr>
        </p:nvSpPr>
        <p:spPr>
          <a:xfrm>
            <a:off x="503280" y="300960"/>
            <a:ext cx="906876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ijdelijke aanduiding voor tekst 2"/>
          <p:cNvSpPr txBox="1">
            <a:spLocks noGrp="1"/>
          </p:cNvSpPr>
          <p:nvPr>
            <p:ph type="body" idx="1"/>
          </p:nvPr>
        </p:nvSpPr>
        <p:spPr>
          <a:xfrm>
            <a:off x="503280" y="1769040"/>
            <a:ext cx="8867160" cy="4385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12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2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1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48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4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1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 txBox="1">
            <a:spLocks noGrp="1"/>
          </p:cNvSpPr>
          <p:nvPr>
            <p:ph type="dt" sz="half" idx="2"/>
          </p:nvPr>
        </p:nvSpPr>
        <p:spPr>
          <a:xfrm>
            <a:off x="503280" y="6888600"/>
            <a:ext cx="234756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Tijdelijke aanduiding voor voettekst 4"/>
          <p:cNvSpPr txBox="1">
            <a:spLocks noGrp="1"/>
          </p:cNvSpPr>
          <p:nvPr>
            <p:ph type="ftr" sz="quarter" idx="3"/>
          </p:nvPr>
        </p:nvSpPr>
        <p:spPr>
          <a:xfrm>
            <a:off x="3445560" y="6888600"/>
            <a:ext cx="319392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Tijdelijke aanduiding voor dianummer 5"/>
          <p:cNvSpPr txBox="1">
            <a:spLocks noGrp="1"/>
          </p:cNvSpPr>
          <p:nvPr>
            <p:ph type="sldNum" sz="quarter" idx="4"/>
          </p:nvPr>
        </p:nvSpPr>
        <p:spPr>
          <a:xfrm>
            <a:off x="7224479" y="6888600"/>
            <a:ext cx="234756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06C1560A-6B43-42D2-9B96-CA73A06B04E3}" type="slidenum"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rtl="0" hangingPunct="0">
        <a:tabLst/>
        <a:defRPr lang="en-US" sz="4400" b="0" i="0" u="none" strike="noStrike" kern="1200">
          <a:ln>
            <a:noFill/>
          </a:ln>
          <a:latin typeface="Arial" pitchFamily="18"/>
        </a:defRPr>
      </a:lvl1pPr>
    </p:titleStyle>
    <p:bodyStyle>
      <a:lvl1pPr marL="0" marR="0" indent="0" rtl="0" hangingPunct="0">
        <a:spcBef>
          <a:spcPts val="0"/>
        </a:spcBef>
        <a:spcAft>
          <a:spcPts val="1412"/>
        </a:spcAft>
        <a:tabLst/>
        <a:defRPr lang="en-US" sz="3200" b="0" i="0" u="none" strike="noStrike" kern="1200">
          <a:ln>
            <a:noFill/>
          </a:ln>
          <a:latin typeface="Arial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flipH="1">
            <a:off x="-577899" y="1778166"/>
            <a:ext cx="7902360" cy="577792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kstvak 3"/>
          <p:cNvSpPr txBox="1"/>
          <p:nvPr/>
        </p:nvSpPr>
        <p:spPr>
          <a:xfrm>
            <a:off x="7198965" y="5365601"/>
            <a:ext cx="2644952" cy="186059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808080"/>
                </a:solidFill>
              </a:defRPr>
            </a:pPr>
            <a:r>
              <a:rPr lang="en-US" sz="2000" b="0" i="0" u="none" strike="noStrike" kern="1200" dirty="0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Sam </a:t>
            </a:r>
            <a:r>
              <a:rPr lang="en-US" sz="2000" b="0" i="0" u="none" strike="noStrike" kern="1200" dirty="0" err="1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Gielis</a:t>
            </a:r>
            <a:endParaRPr lang="en-US" sz="2000" b="0" i="0" u="none" strike="noStrike" kern="1200" dirty="0">
              <a:ln>
                <a:noFill/>
              </a:ln>
              <a:solidFill>
                <a:srgbClr val="808080"/>
              </a:solidFill>
              <a:latin typeface="Arial" pitchFamily="18"/>
              <a:ea typeface="WenQuanYi Micro Hei" pitchFamily="2"/>
              <a:cs typeface="Lohit Hindi" pitchFamily="2"/>
            </a:endParaRPr>
          </a:p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808080"/>
                </a:solidFill>
              </a:defRPr>
            </a:pPr>
            <a:r>
              <a:rPr lang="en-US" sz="2000" b="0" i="0" u="none" strike="noStrike" kern="1200" dirty="0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Sophie </a:t>
            </a:r>
            <a:r>
              <a:rPr lang="en-US" sz="2000" b="0" i="0" u="none" strike="noStrike" kern="1200" dirty="0" err="1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Marien</a:t>
            </a:r>
            <a:endParaRPr lang="en-US" sz="2000" b="0" i="0" u="none" strike="noStrike" kern="1200" dirty="0">
              <a:ln>
                <a:noFill/>
              </a:ln>
              <a:solidFill>
                <a:srgbClr val="808080"/>
              </a:solidFill>
              <a:latin typeface="Arial" pitchFamily="18"/>
              <a:ea typeface="WenQuanYi Micro Hei" pitchFamily="2"/>
              <a:cs typeface="Lohit Hindi" pitchFamily="2"/>
            </a:endParaRPr>
          </a:p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808080"/>
                </a:solidFill>
              </a:defRPr>
            </a:pPr>
            <a:r>
              <a:rPr lang="en-US" sz="2000" b="0" i="0" u="none" strike="noStrike" kern="1200" dirty="0" err="1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Toon</a:t>
            </a:r>
            <a:r>
              <a:rPr lang="en-US" sz="2000" b="0" i="0" u="none" strike="noStrike" kern="1200" dirty="0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000" b="0" i="0" u="none" strike="noStrike" kern="1200" dirty="0" err="1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Nolten</a:t>
            </a:r>
            <a:endParaRPr lang="en-US" sz="2000" b="0" i="0" u="none" strike="noStrike" kern="1200" dirty="0">
              <a:ln>
                <a:noFill/>
              </a:ln>
              <a:solidFill>
                <a:srgbClr val="808080"/>
              </a:solidFill>
              <a:latin typeface="Arial" pitchFamily="18"/>
              <a:ea typeface="WenQuanYi Micro Hei" pitchFamily="2"/>
              <a:cs typeface="Lohit Hindi" pitchFamily="2"/>
            </a:endParaRPr>
          </a:p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808080"/>
                </a:solidFill>
              </a:defRPr>
            </a:pPr>
            <a:r>
              <a:rPr lang="en-US" sz="2000" b="0" i="0" u="none" strike="noStrike" kern="1200" dirty="0" err="1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Nele</a:t>
            </a:r>
            <a:r>
              <a:rPr lang="en-US" sz="2000" b="0" i="0" u="none" strike="noStrike" kern="1200" dirty="0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000" b="0" i="0" u="none" strike="noStrike" kern="1200" dirty="0" err="1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Rober</a:t>
            </a:r>
            <a:endParaRPr lang="en-US" sz="2000" b="0" i="0" u="none" strike="noStrike" kern="1200" dirty="0">
              <a:ln>
                <a:noFill/>
              </a:ln>
              <a:solidFill>
                <a:srgbClr val="808080"/>
              </a:solidFill>
              <a:latin typeface="Arial" pitchFamily="18"/>
              <a:ea typeface="WenQuanYi Micro Hei" pitchFamily="2"/>
              <a:cs typeface="Lohit Hindi" pitchFamily="2"/>
            </a:endParaRPr>
          </a:p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808080"/>
                </a:solidFill>
              </a:defRPr>
            </a:pPr>
            <a:r>
              <a:rPr lang="en-US" sz="2000" b="0" i="0" u="none" strike="noStrike" kern="1200" dirty="0" err="1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Gerlinde</a:t>
            </a:r>
            <a:r>
              <a:rPr lang="en-US" sz="2000" b="0" i="0" u="none" strike="noStrike" kern="1200" dirty="0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 Van </a:t>
            </a:r>
            <a:r>
              <a:rPr lang="en-US" sz="2000" b="0" i="0" u="none" strike="noStrike" kern="1200" dirty="0" err="1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Roey</a:t>
            </a:r>
            <a:endParaRPr lang="en-US" sz="2000" b="0" i="0" u="none" strike="noStrike" kern="1200" dirty="0">
              <a:ln>
                <a:noFill/>
              </a:ln>
              <a:solidFill>
                <a:srgbClr val="808080"/>
              </a:solidFill>
              <a:latin typeface="Arial" pitchFamily="18"/>
              <a:ea typeface="WenQuanYi Micro Hei" pitchFamily="2"/>
              <a:cs typeface="Lohit Hindi" pitchFamily="2"/>
            </a:endParaRPr>
          </a:p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>
                <a:solidFill>
                  <a:srgbClr val="808080"/>
                </a:solidFill>
              </a:defRPr>
            </a:pPr>
            <a:r>
              <a:rPr lang="en-US" sz="2000" b="0" i="0" u="none" strike="noStrike" kern="1200" dirty="0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Maxim Van </a:t>
            </a:r>
            <a:r>
              <a:rPr lang="en-US" sz="2000" b="0" i="0" u="none" strike="noStrike" kern="1200" dirty="0" err="1">
                <a:ln>
                  <a:noFill/>
                </a:ln>
                <a:solidFill>
                  <a:srgbClr val="808080"/>
                </a:solidFill>
                <a:latin typeface="Arial" pitchFamily="18"/>
                <a:ea typeface="WenQuanYi Micro Hei" pitchFamily="2"/>
                <a:cs typeface="Lohit Hindi" pitchFamily="2"/>
              </a:rPr>
              <a:t>Mechelen</a:t>
            </a:r>
            <a:endParaRPr lang="en-US" sz="2000" b="0" i="0" u="none" strike="noStrike" kern="1200" dirty="0">
              <a:ln>
                <a:noFill/>
              </a:ln>
              <a:solidFill>
                <a:srgbClr val="808080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 algn="r"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P&amp;O Computerwetenschappen</a:t>
            </a:r>
          </a:p>
          <a:p>
            <a:pPr algn="r">
              <a:tabLst>
                <a:tab pos="9053513" algn="r"/>
              </a:tabLst>
            </a:pPr>
            <a:r>
              <a:rPr lang="nl-BE" dirty="0" smtClean="0"/>
              <a:t>	</a:t>
            </a:r>
            <a:r>
              <a:rPr lang="nl-B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team Zilver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/>
          <p:cNvPicPr>
            <a:picLocks noChangeAspect="1"/>
          </p:cNvPicPr>
          <p:nvPr/>
        </p:nvPicPr>
        <p:blipFill>
          <a:blip r:embed="rId3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kstvak 3"/>
          <p:cNvSpPr txBox="1"/>
          <p:nvPr/>
        </p:nvSpPr>
        <p:spPr>
          <a:xfrm>
            <a:off x="731519" y="1828800"/>
            <a:ext cx="6289840" cy="30400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A*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optimaal</a:t>
            </a:r>
            <a:endParaRPr lang="en-US" sz="24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kost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: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afgelegde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weg</a:t>
            </a:r>
            <a:endParaRPr lang="en-US" sz="24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heuristiek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: Manhattan</a:t>
            </a:r>
          </a:p>
          <a:p>
            <a:pPr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Graaf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knoop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: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tegel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(al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dan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niet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met barcode)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tak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: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doorgang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(al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dan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niet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met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muur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)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opgesteld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tijdens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verkennen</a:t>
            </a:r>
            <a:endParaRPr lang="en-US" sz="2400" dirty="0"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7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Algoritmes</a:t>
            </a:r>
            <a:r>
              <a:rPr lang="nl-BE" dirty="0" smtClean="0"/>
              <a:t>	</a:t>
            </a:r>
            <a:r>
              <a:rPr lang="nl-B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kortste pad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8" name="Tekstvak 7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10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3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kstvak 3"/>
          <p:cNvSpPr txBox="1"/>
          <p:nvPr/>
        </p:nvSpPr>
        <p:spPr>
          <a:xfrm>
            <a:off x="731519" y="1828800"/>
            <a:ext cx="3497217" cy="345295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Basismethodes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beweeg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vooruit</a:t>
            </a:r>
            <a:endParaRPr lang="en-US" sz="24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draai</a:t>
            </a:r>
            <a:endParaRPr lang="en-US" sz="24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…</a:t>
            </a:r>
          </a:p>
          <a:p>
            <a:pPr marL="0" marR="0" lvl="2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Enkele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algoritmes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witte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lijn</a:t>
            </a:r>
            <a:endParaRPr lang="en-US" sz="24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Threads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barcode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witte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lijn</a:t>
            </a:r>
            <a:endParaRPr lang="en-US" sz="2400" dirty="0"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6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Software ontwerp</a:t>
            </a:r>
            <a:r>
              <a:rPr lang="nl-BE" dirty="0" smtClean="0"/>
              <a:t>	</a:t>
            </a:r>
            <a:r>
              <a:rPr lang="nl-B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/>
              </a:rPr>
              <a:t>NXT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11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3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/>
            <a:alphaModFix/>
          </a:blip>
          <a:srcRect/>
          <a:stretch>
            <a:fillRect/>
          </a:stretch>
        </p:blipFill>
        <p:spPr>
          <a:xfrm>
            <a:off x="934269" y="1611000"/>
            <a:ext cx="5394960" cy="5439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Software ontwerp</a:t>
            </a:r>
            <a:r>
              <a:rPr lang="nl-BE" dirty="0" smtClean="0"/>
              <a:t>	</a:t>
            </a:r>
            <a:r>
              <a:rPr lang="nl-B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computer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12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 algn="l"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Besluit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13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3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Ro-Bomberman</a:t>
            </a:r>
            <a:r>
              <a:rPr lang="nl-BE" dirty="0" smtClean="0"/>
              <a:t>	</a:t>
            </a:r>
            <a:r>
              <a:rPr lang="nl-B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/>
              </a:rPr>
              <a:t>Spel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14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731519" y="1828800"/>
            <a:ext cx="6546321" cy="416071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Doel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Robots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proberen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elkaar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uit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te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schakelen</a:t>
            </a:r>
            <a:endParaRPr lang="en-US" sz="24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0" marR="0" lvl="2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Middelen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Virtuele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tijds-bommen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(‘server’)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Power-ups (barcodes)</a:t>
            </a:r>
          </a:p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Uitdagingen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O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verleven</a:t>
            </a:r>
            <a:endParaRPr lang="en-US" sz="24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Obstakels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wegruimen</a:t>
            </a:r>
            <a:endParaRPr lang="en-US" sz="24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Doolhofverkenning</a:t>
            </a:r>
            <a:endParaRPr lang="en-US" sz="24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457200" lvl="4" hangingPunct="0">
              <a:buSzPct val="80000"/>
              <a:defRPr sz="1800"/>
            </a:pPr>
            <a:endParaRPr lang="en-US" sz="24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457200" lvl="4" hangingPunct="0">
              <a:buSzPct val="80000"/>
              <a:defRPr sz="1800"/>
            </a:pP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… (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zie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verslag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)</a:t>
            </a:r>
            <a:endParaRPr lang="en-US" sz="2400" dirty="0">
              <a:latin typeface="Arial" pitchFamily="18"/>
              <a:ea typeface="WenQuanYi Micro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84210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3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Ro-Bomberman</a:t>
            </a:r>
            <a:r>
              <a:rPr lang="nl-BE" dirty="0" smtClean="0"/>
              <a:t>	</a:t>
            </a:r>
            <a:r>
              <a:rPr lang="nl-B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/>
              </a:rPr>
              <a:t>Spel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15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  <p:pic>
        <p:nvPicPr>
          <p:cNvPr id="1026" name="Picture 2" descr="D:\Scripts\GIT\SilverSurfer\SilverSurferVerslag\Verslag Eindverslag\bomberma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17" y="1563480"/>
            <a:ext cx="5509036" cy="449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4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3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Ro-Bomberman</a:t>
            </a:r>
            <a:r>
              <a:rPr lang="nl-BE" dirty="0" smtClean="0"/>
              <a:t>	</a:t>
            </a:r>
            <a:r>
              <a:rPr lang="nl-B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/>
              </a:rPr>
              <a:t>Opdracht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16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731519" y="1828800"/>
            <a:ext cx="5243309" cy="4868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Doel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Bomberman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spelen</a:t>
            </a:r>
            <a:endParaRPr lang="en-US" sz="24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0" marR="0" lvl="2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Middelen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Programmeer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-skills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i="1" dirty="0" smtClean="0">
                <a:latin typeface="Arial" pitchFamily="18"/>
                <a:ea typeface="WenQuanYi Micro Hei" pitchFamily="2"/>
                <a:cs typeface="Lohit Hindi" pitchFamily="2"/>
              </a:rPr>
              <a:t>Lego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-Robots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Doolhoven</a:t>
            </a:r>
            <a:endParaRPr lang="en-US" sz="24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Uitdagingen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Virtuele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bommen</a:t>
            </a:r>
            <a:endParaRPr lang="en-US" sz="24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Communicatie</a:t>
            </a:r>
            <a:endParaRPr lang="en-US" sz="24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Verschillende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power-ups.</a:t>
            </a:r>
            <a:endParaRPr lang="en-US" sz="24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Rekening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houden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met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ander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‘</a:t>
            </a:r>
            <a:r>
              <a:rPr lang="en-US" sz="2400" i="1" dirty="0" err="1" smtClean="0">
                <a:latin typeface="Arial" pitchFamily="18"/>
                <a:ea typeface="WenQuanYi Micro Hei" pitchFamily="2"/>
                <a:cs typeface="Lohit Hindi" pitchFamily="2"/>
              </a:rPr>
              <a:t>leven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’</a:t>
            </a:r>
          </a:p>
          <a:p>
            <a:pPr marL="457200" lvl="4" hangingPunct="0">
              <a:buSzPct val="80000"/>
              <a:defRPr sz="1800"/>
            </a:pPr>
            <a:endParaRPr lang="en-US" sz="2400" dirty="0" smtClean="0">
              <a:latin typeface="Arial" pitchFamily="18"/>
              <a:ea typeface="WenQuanYi Micro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16890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3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kstvak 2"/>
          <p:cNvSpPr txBox="1"/>
          <p:nvPr/>
        </p:nvSpPr>
        <p:spPr>
          <a:xfrm>
            <a:off x="731519" y="1828800"/>
            <a:ext cx="3337686" cy="215554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457200" marR="0" lvl="0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Opgave</a:t>
            </a:r>
            <a:endParaRPr lang="en-US" sz="2800" b="0" i="0" u="none" strike="noStrike" kern="1200" dirty="0" smtClean="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  <a:p>
            <a:pPr marL="457200" marR="0" lvl="0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b="0" i="0" u="none" strike="noStrike" kern="1200" dirty="0" err="1" smtClean="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Bouw</a:t>
            </a:r>
            <a:endParaRPr lang="en-US" sz="2800" b="0" i="0" u="none" strike="noStrike" kern="1200" dirty="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  <a:p>
            <a:pPr marL="457200" marR="0" lvl="2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b="0" i="0" u="none" strike="noStrike" kern="1200" dirty="0" err="1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Algoritmes</a:t>
            </a:r>
            <a:endParaRPr lang="en-US" sz="2800" b="0" i="0" u="none" strike="noStrike" kern="1200" dirty="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  <a:p>
            <a:pPr marL="457200" marR="0" lvl="2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b="0" i="0" u="none" strike="noStrike" kern="1200" dirty="0" err="1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Sofware</a:t>
            </a:r>
            <a:r>
              <a:rPr lang="en-US" sz="2800" b="0" i="0" u="none" strike="noStrike" kern="1200" dirty="0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b="0" i="0" u="none" strike="noStrike" kern="1200" dirty="0" err="1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ontwerp</a:t>
            </a:r>
            <a:endParaRPr lang="en-US" sz="2800" b="0" i="0" u="none" strike="noStrike" kern="1200" dirty="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  <a:p>
            <a:pPr marL="457200" marR="0" lvl="2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b="0" i="0" u="none" strike="noStrike" kern="1200" dirty="0" err="1">
                <a:ln>
                  <a:noFill/>
                </a:ln>
                <a:latin typeface="Arial" pitchFamily="18"/>
                <a:ea typeface="WenQuanYi Micro Hei" pitchFamily="2"/>
                <a:cs typeface="Lohit Hindi" pitchFamily="2"/>
              </a:rPr>
              <a:t>Besluit</a:t>
            </a:r>
            <a:endParaRPr lang="en-US" sz="2800" b="0" i="0" u="none" strike="noStrike" kern="1200" dirty="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6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 algn="l"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Inhoud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2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bg>
      <p:bgPr>
        <a:gradFill flip="none" rotWithShape="1">
          <a:gsLst>
            <a:gs pos="24000">
              <a:srgbClr val="FFFFFF">
                <a:lumMod val="88000"/>
                <a:lumOff val="12000"/>
              </a:srgbClr>
            </a:gs>
            <a:gs pos="18000">
              <a:schemeClr val="bg1">
                <a:lumMod val="95000"/>
              </a:schemeClr>
            </a:gs>
            <a:gs pos="0">
              <a:schemeClr val="bg1">
                <a:lumMod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/>
        </p:nvPicPr>
        <p:blipFill>
          <a:blip r:embed="rId4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kstvak 2"/>
          <p:cNvSpPr txBox="1"/>
          <p:nvPr/>
        </p:nvSpPr>
        <p:spPr>
          <a:xfrm>
            <a:off x="731519" y="1828800"/>
            <a:ext cx="5334259" cy="174261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457200" lvl="0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Autonoom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doolhof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verkennen</a:t>
            </a:r>
            <a:endParaRPr lang="en-US" sz="28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457200" lvl="0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Barcodes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lezen</a:t>
            </a:r>
            <a:endParaRPr lang="en-US" sz="2800" dirty="0" smtClean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457200" lvl="0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Kortste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pad</a:t>
            </a:r>
          </a:p>
          <a:p>
            <a:pPr marL="457200" lvl="0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Robot en Simulator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8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Opave</a:t>
            </a:r>
            <a:r>
              <a:rPr lang="nl-BE" dirty="0" smtClean="0"/>
              <a:t>	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3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/>
          <p:cNvPicPr>
            <a:picLocks noChangeAspect="1"/>
          </p:cNvPicPr>
          <p:nvPr/>
        </p:nvPicPr>
        <p:blipFill>
          <a:blip r:embed="rId3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280159" y="1645920"/>
            <a:ext cx="7315200" cy="5385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kstvak 5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4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13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Bouw</a:t>
            </a:r>
            <a:r>
              <a:rPr lang="nl-BE" dirty="0" smtClean="0"/>
              <a:t>	</a:t>
            </a:r>
            <a:r>
              <a:rPr lang="nl-B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fysieke bouw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4000">
              <a:srgbClr val="FFFFFF">
                <a:lumMod val="88000"/>
                <a:lumOff val="12000"/>
              </a:srgbClr>
            </a:gs>
            <a:gs pos="18000">
              <a:schemeClr val="bg1">
                <a:lumMod val="95000"/>
              </a:schemeClr>
            </a:gs>
            <a:gs pos="0">
              <a:schemeClr val="bg1">
                <a:lumMod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/>
        </p:nvPicPr>
        <p:blipFill>
          <a:blip r:embed="rId4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kstvak 2"/>
          <p:cNvSpPr txBox="1"/>
          <p:nvPr/>
        </p:nvSpPr>
        <p:spPr>
          <a:xfrm>
            <a:off x="731519" y="1828800"/>
            <a:ext cx="6973361" cy="416071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457200" lvl="0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Motoren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10x10 cm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4x90º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niet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precies</a:t>
            </a:r>
            <a:endParaRPr lang="en-US" sz="24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457200" lvl="0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Lichtsensor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ondergrond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,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rijden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,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lichtomstandigheden</a:t>
            </a:r>
            <a:endParaRPr lang="en-US" sz="24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redelijk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betrouwbaar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: range per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kleur</a:t>
            </a:r>
            <a:endParaRPr lang="en-US" sz="24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457200" lvl="0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Ultrasone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sensor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afstandmetingen</a:t>
            </a:r>
            <a:endParaRPr lang="en-US" sz="24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betrouwbaar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binnen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[20,145]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paaltjes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: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interpreteer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 smtClean="0">
                <a:latin typeface="Arial" pitchFamily="18"/>
                <a:ea typeface="WenQuanYi Micro Hei" pitchFamily="2"/>
                <a:cs typeface="Lohit Hindi" pitchFamily="2"/>
              </a:rPr>
              <a:t>als</a:t>
            </a:r>
            <a:r>
              <a:rPr lang="en-US" sz="24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muur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onder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28 cm</a:t>
            </a:r>
          </a:p>
        </p:txBody>
      </p:sp>
      <p:sp>
        <p:nvSpPr>
          <p:cNvPr id="8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Bouw</a:t>
            </a:r>
            <a:r>
              <a:rPr lang="nl-BE" dirty="0" smtClean="0"/>
              <a:t>	</a:t>
            </a:r>
            <a:r>
              <a:rPr lang="nl-BE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calibratie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5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767818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Afbeelding 17"/>
          <p:cNvPicPr>
            <a:picLocks noChangeAspect="1"/>
          </p:cNvPicPr>
          <p:nvPr/>
        </p:nvPicPr>
        <p:blipFill>
          <a:blip r:embed="rId3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kstvak 3"/>
          <p:cNvSpPr txBox="1"/>
          <p:nvPr/>
        </p:nvSpPr>
        <p:spPr>
          <a:xfrm>
            <a:off x="731519" y="5724720"/>
            <a:ext cx="6810945" cy="91674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457200" lvl="0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Probleem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: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scheiding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van twee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panelen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457200" lvl="0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Uitvoering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: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elke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5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tegels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540520" y="3840479"/>
            <a:ext cx="1574280" cy="149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217919" y="2159280"/>
            <a:ext cx="1574280" cy="149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389120" y="2159280"/>
            <a:ext cx="1574280" cy="149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540520" y="2159280"/>
            <a:ext cx="1574280" cy="149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31519" y="2159280"/>
            <a:ext cx="1574280" cy="149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369319" y="3805200"/>
            <a:ext cx="1574280" cy="149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217919" y="3805200"/>
            <a:ext cx="1574280" cy="149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8026920" y="3805200"/>
            <a:ext cx="1574280" cy="149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8026920" y="2159280"/>
            <a:ext cx="1574280" cy="149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31519" y="3840479"/>
            <a:ext cx="1574280" cy="14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Algoritmes</a:t>
            </a:r>
            <a:r>
              <a:rPr lang="nl-BE" dirty="0" smtClean="0"/>
              <a:t>	</a:t>
            </a:r>
            <a:r>
              <a:rPr lang="nl-B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witte lijn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17" name="Tekstvak 16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6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Afbeelding 13"/>
          <p:cNvPicPr>
            <a:picLocks noChangeAspect="1"/>
          </p:cNvPicPr>
          <p:nvPr/>
        </p:nvPicPr>
        <p:blipFill>
          <a:blip r:embed="rId3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kstvak 4"/>
          <p:cNvSpPr txBox="1"/>
          <p:nvPr/>
        </p:nvSpPr>
        <p:spPr>
          <a:xfrm>
            <a:off x="731519" y="3657600"/>
            <a:ext cx="7110258" cy="91674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457200" marR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Probleem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: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muren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aan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twee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kanten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nodig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457200" marR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Uitvoering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: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bij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elke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barcode</a:t>
            </a: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8118360" y="1920239"/>
            <a:ext cx="1574280" cy="149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198120" y="1920239"/>
            <a:ext cx="1574280" cy="149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304646" y="1920239"/>
            <a:ext cx="1574280" cy="149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384406" y="1920239"/>
            <a:ext cx="1574280" cy="149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55606" y="1920239"/>
            <a:ext cx="1574280" cy="149831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Algoritmes</a:t>
            </a:r>
            <a:r>
              <a:rPr lang="nl-BE" dirty="0" smtClean="0"/>
              <a:t>	</a:t>
            </a:r>
            <a:r>
              <a:rPr lang="nl-B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muren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13" name="Tekstvak 12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7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/>
          <p:cNvPicPr>
            <a:picLocks noChangeAspect="1"/>
          </p:cNvPicPr>
          <p:nvPr/>
        </p:nvPicPr>
        <p:blipFill>
          <a:blip r:embed="rId3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kstvak 4"/>
          <p:cNvSpPr txBox="1"/>
          <p:nvPr/>
        </p:nvSpPr>
        <p:spPr>
          <a:xfrm>
            <a:off x="731519" y="1828800"/>
            <a:ext cx="7418995" cy="3924942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457200" lvl="0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Barcode: 8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stroken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zwart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: 1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wit: 0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eerste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en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laatste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strook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steeds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zwart</a:t>
            </a:r>
            <a:endParaRPr lang="en-US" sz="24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457200" lvl="2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Algoritme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: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ook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voor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 smtClean="0">
                <a:latin typeface="Arial" pitchFamily="18"/>
                <a:ea typeface="WenQuanYi Micro Hei" pitchFamily="2"/>
                <a:cs typeface="Lohit Hindi" pitchFamily="2"/>
              </a:rPr>
              <a:t>symmetrisce</a:t>
            </a:r>
            <a:r>
              <a:rPr lang="en-US" sz="2800" dirty="0" smtClean="0">
                <a:latin typeface="Arial" pitchFamily="18"/>
                <a:ea typeface="WenQuanYi Micro Hei" pitchFamily="2"/>
                <a:cs typeface="Lohit Hindi" pitchFamily="2"/>
              </a:rPr>
              <a:t> barcode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457200" lvl="2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Rechtzetten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op twee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muren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457200" lvl="2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Opdracht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traag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rijden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,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liedje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zingen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,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om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de as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draaien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,...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finish punt, checkpoint</a:t>
            </a:r>
          </a:p>
          <a:p>
            <a:pPr marL="457200" lvl="2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Probleem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: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backtracken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op barcode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tegel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7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Algoritmes</a:t>
            </a:r>
            <a:r>
              <a:rPr lang="nl-BE" dirty="0" smtClean="0"/>
              <a:t>	</a:t>
            </a:r>
            <a:r>
              <a:rPr lang="nl-B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barcodes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8" name="Tekstvak 7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8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3">
            <a:alphaModFix/>
            <a:lum bright="70000" contrast="-70000"/>
          </a:blip>
          <a:srcRect/>
          <a:stretch>
            <a:fillRect/>
          </a:stretch>
        </p:blipFill>
        <p:spPr>
          <a:xfrm>
            <a:off x="5044603" y="3561971"/>
            <a:ext cx="5520916" cy="403669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kstvak 4"/>
          <p:cNvSpPr txBox="1"/>
          <p:nvPr/>
        </p:nvSpPr>
        <p:spPr>
          <a:xfrm>
            <a:off x="731519" y="1828800"/>
            <a:ext cx="7453236" cy="439692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Volg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-de-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muur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→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voldoet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niet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Kijk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op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elke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tegel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rond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Queue met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nog-te-bezoeken-tegels</a:t>
            </a:r>
            <a:endParaRPr lang="en-US" sz="28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Steeds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naar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laatste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tegel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in de queue</a:t>
            </a:r>
          </a:p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Verbeteringen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:</a:t>
            </a: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dichtsbijzijnde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tegel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uit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de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que</a:t>
            </a:r>
            <a:endParaRPr lang="en-US" sz="24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3x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ronddraaien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op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elke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tegel</a:t>
            </a:r>
            <a:endParaRPr lang="en-US" sz="24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muren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die je al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weet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niet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nog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eens</a:t>
            </a:r>
            <a:endParaRPr lang="en-US" sz="24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914400" lvl="4" indent="-457200" hangingPunct="0">
              <a:buSzPct val="80000"/>
              <a:buFont typeface="Arial" pitchFamily="34" charset="0"/>
              <a:buChar char="»"/>
              <a:defRPr sz="1800"/>
            </a:pP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tegels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met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drie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gekende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muren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niet</a:t>
            </a:r>
            <a:r>
              <a:rPr lang="en-US" sz="24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400" dirty="0" err="1">
                <a:latin typeface="Arial" pitchFamily="18"/>
                <a:ea typeface="WenQuanYi Micro Hei" pitchFamily="2"/>
                <a:cs typeface="Lohit Hindi" pitchFamily="2"/>
              </a:rPr>
              <a:t>verkennen</a:t>
            </a:r>
            <a:endParaRPr lang="en-US" sz="2400" dirty="0">
              <a:latin typeface="Arial" pitchFamily="18"/>
              <a:ea typeface="WenQuanYi Micro Hei" pitchFamily="2"/>
              <a:cs typeface="Lohit Hindi" pitchFamily="2"/>
            </a:endParaRPr>
          </a:p>
          <a:p>
            <a:pPr marL="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»"/>
              <a:tabLst/>
              <a:defRPr sz="1800"/>
            </a:pP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Probleem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: mist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soms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muur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 → </a:t>
            </a:r>
            <a:r>
              <a:rPr lang="en-US" sz="2800" dirty="0" err="1">
                <a:latin typeface="Arial" pitchFamily="18"/>
                <a:ea typeface="WenQuanYi Micro Hei" pitchFamily="2"/>
                <a:cs typeface="Lohit Hindi" pitchFamily="2"/>
              </a:rPr>
              <a:t>sensoren</a:t>
            </a:r>
            <a:r>
              <a:rPr lang="en-US" sz="2800" dirty="0">
                <a:latin typeface="Arial" pitchFamily="18"/>
                <a:ea typeface="WenQuanYi Micro Hei" pitchFamily="2"/>
                <a:cs typeface="Lohit Hindi" pitchFamily="2"/>
              </a:rPr>
              <a:t>?</a:t>
            </a:r>
          </a:p>
        </p:txBody>
      </p:sp>
      <p:sp>
        <p:nvSpPr>
          <p:cNvPr id="6" name="Titel 7"/>
          <p:cNvSpPr txBox="1">
            <a:spLocks/>
          </p:cNvSpPr>
          <p:nvPr/>
        </p:nvSpPr>
        <p:spPr>
          <a:xfrm>
            <a:off x="503280" y="300960"/>
            <a:ext cx="9068760" cy="1262520"/>
          </a:xfrm>
          <a:prstGeom prst="rect">
            <a:avLst/>
          </a:prstGeom>
        </p:spPr>
        <p:txBody>
          <a:bodyPr anchor="t"/>
          <a:lstStyle>
            <a:lvl1pPr algn="ctr" rtl="0" hangingPunct="0">
              <a:tabLst/>
              <a:defRPr lang="en-US" sz="4400" b="0" i="0" u="none" strike="noStrike" kern="1200">
                <a:ln>
                  <a:noFill/>
                </a:ln>
                <a:latin typeface="Arial" pitchFamily="18"/>
              </a:defRPr>
            </a:lvl1pPr>
          </a:lstStyle>
          <a:p>
            <a:pPr>
              <a:tabLst>
                <a:tab pos="9053513" algn="r"/>
              </a:tabLst>
            </a:pPr>
            <a:r>
              <a:rPr lang="nl-BE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Algoritmes</a:t>
            </a:r>
            <a:r>
              <a:rPr lang="nl-BE" dirty="0" smtClean="0"/>
              <a:t>	</a:t>
            </a:r>
            <a:r>
              <a:rPr lang="nl-B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/>
                <a:ea typeface="WenQuanYi Micro Hei" pitchFamily="2"/>
                <a:cs typeface="Lohit Hindi" pitchFamily="2"/>
              </a:rPr>
              <a:t>verkennen</a:t>
            </a:r>
            <a:endParaRPr lang="nl-B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18720" y="7240320"/>
            <a:ext cx="10051767" cy="2825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932363" algn="ctr"/>
                <a:tab pos="9774238" algn="r"/>
                <a:tab pos="11072813" algn="l"/>
              </a:tabLst>
              <a:defRPr sz="1800">
                <a:solidFill>
                  <a:srgbClr val="999999"/>
                </a:solidFill>
              </a:defRPr>
            </a:pP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KULeuven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2012-2013	</a:t>
            </a:r>
            <a:r>
              <a:rPr lang="en-US" sz="1300" b="0" i="0" u="none" strike="noStrike" kern="1200" dirty="0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P&amp;O </a:t>
            </a:r>
            <a:r>
              <a:rPr lang="en-US" sz="1300" b="0" i="0" u="none" strike="noStrike" kern="1200" dirty="0" err="1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Computerwetenschappen</a:t>
            </a:r>
            <a:r>
              <a:rPr lang="en-US" sz="1300" b="0" i="0" u="none" strike="noStrike" kern="1200" dirty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 - Team </a:t>
            </a:r>
            <a:r>
              <a:rPr lang="en-US" sz="1300" b="0" i="0" u="none" strike="noStrike" kern="1200" dirty="0" err="1" smtClean="0">
                <a:ln>
                  <a:noFill/>
                </a:ln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Zilver</a:t>
            </a:r>
            <a:r>
              <a:rPr lang="en-US" sz="1300" dirty="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t>	</a:t>
            </a:r>
            <a:fld id="{01643B32-A42A-4810-B4D4-9049586A656C}" type="slidenum">
              <a:rPr lang="en-US" sz="1300" smtClean="0">
                <a:solidFill>
                  <a:srgbClr val="999999"/>
                </a:solidFill>
                <a:latin typeface="Arial" pitchFamily="18"/>
                <a:ea typeface="WenQuanYi Micro Hei" pitchFamily="2"/>
                <a:cs typeface="Lohit Hindi" pitchFamily="2"/>
              </a:rPr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4932363" algn="ctr"/>
                  <a:tab pos="9774238" algn="r"/>
                  <a:tab pos="11072813" algn="l"/>
                </a:tabLst>
                <a:defRPr sz="1800">
                  <a:solidFill>
                    <a:srgbClr val="999999"/>
                  </a:solidFill>
                </a:defRPr>
              </a:pPr>
              <a:t>9</a:t>
            </a:fld>
            <a:endParaRPr lang="en-US" sz="1300" b="0" i="0" u="none" strike="noStrike" kern="1200" dirty="0">
              <a:ln>
                <a:noFill/>
              </a:ln>
              <a:solidFill>
                <a:srgbClr val="999999"/>
              </a:solidFill>
              <a:latin typeface="Arial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Kantoor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Kantoor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</TotalTime>
  <Words>844</Words>
  <Application>Microsoft Office PowerPoint</Application>
  <PresentationFormat>Aangepast</PresentationFormat>
  <Paragraphs>194</Paragraphs>
  <Slides>16</Slides>
  <Notes>16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17" baseType="lpstr">
      <vt:lpstr>Default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Nele Rober;Sam Gielis</dc:creator>
  <cp:lastModifiedBy>Beheerder</cp:lastModifiedBy>
  <cp:revision>15</cp:revision>
  <dcterms:created xsi:type="dcterms:W3CDTF">2012-12-10T14:45:41Z</dcterms:created>
  <dcterms:modified xsi:type="dcterms:W3CDTF">2012-12-16T12:54:03Z</dcterms:modified>
</cp:coreProperties>
</file>