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58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77450" cy="7562850" type="screen4x3"/>
  <p:notesSz cx="7559675" cy="106918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09" autoAdjust="0"/>
  </p:normalViewPr>
  <p:slideViewPr>
    <p:cSldViewPr>
      <p:cViewPr varScale="1">
        <p:scale>
          <a:sx n="51" d="100"/>
          <a:sy n="51" d="100"/>
        </p:scale>
        <p:origin x="-342" y="-102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Tijdelijke aanduiding voor datum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Tijdelijke aanduiding voor voettekst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ijdelijke aanduiding voor dianumm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05D6AB6-A906-4BC9-8010-F1CB3A253C7B}" type="slidenum">
              <a:t>‹nr.›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68310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Tijdelijke aanduiding voor koptekst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jdelijke aanduiding voor datum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ijdelijke aanduiding voor voettekst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F3952A1-4438-4C7B-8025-49CCB15C38D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0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baseline="0" dirty="0" smtClean="0"/>
              <a:t> 1</a:t>
            </a:r>
          </a:p>
          <a:p>
            <a:endParaRPr lang="en-US" dirty="0" smtClean="0"/>
          </a:p>
          <a:p>
            <a:r>
              <a:rPr lang="en-US" dirty="0" smtClean="0"/>
              <a:t>Hallo, </a:t>
            </a:r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team </a:t>
            </a:r>
            <a:r>
              <a:rPr lang="en-US" dirty="0" err="1" smtClean="0"/>
              <a:t>Zilver</a:t>
            </a:r>
            <a:r>
              <a:rPr lang="en-US" dirty="0" smtClean="0"/>
              <a:t>. </a:t>
            </a:r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gaan</a:t>
            </a:r>
            <a:r>
              <a:rPr lang="en-US" dirty="0" smtClean="0"/>
              <a:t> </a:t>
            </a:r>
            <a:r>
              <a:rPr lang="en-US" dirty="0" err="1" smtClean="0"/>
              <a:t>vertellen</a:t>
            </a:r>
            <a:r>
              <a:rPr lang="en-US" dirty="0" smtClean="0"/>
              <a:t> over </a:t>
            </a:r>
            <a:r>
              <a:rPr lang="en-US" dirty="0" err="1" smtClean="0"/>
              <a:t>ons</a:t>
            </a:r>
            <a:r>
              <a:rPr lang="en-US" dirty="0" smtClean="0"/>
              <a:t> project.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baseline="0" dirty="0" smtClean="0"/>
              <a:t> 3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principe</a:t>
            </a:r>
            <a:r>
              <a:rPr lang="en-US" baseline="0" dirty="0" smtClean="0"/>
              <a:t> van A*</a:t>
            </a:r>
          </a:p>
          <a:p>
            <a:r>
              <a:rPr lang="en-US" baseline="0" dirty="0" err="1" smtClean="0"/>
              <a:t>Manier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waarop</a:t>
            </a:r>
            <a:r>
              <a:rPr lang="en-US" baseline="0" dirty="0" smtClean="0"/>
              <a:t> de map </a:t>
            </a:r>
            <a:r>
              <a:rPr lang="en-US" baseline="0" dirty="0" err="1" smtClean="0"/>
              <a:t>opgeslagen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al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geïmplementeerd</a:t>
            </a:r>
            <a:r>
              <a:rPr lang="en-US" baseline="0" dirty="0" smtClean="0"/>
              <a:t> in de software </a:t>
            </a:r>
            <a:r>
              <a:rPr lang="en-US" baseline="0" dirty="0" err="1" smtClean="0"/>
              <a:t>waar</a:t>
            </a:r>
            <a:r>
              <a:rPr lang="en-US" baseline="0" dirty="0" smtClean="0"/>
              <a:t> ? Meer over </a:t>
            </a:r>
            <a:r>
              <a:rPr lang="en-US" baseline="0" dirty="0" err="1" smtClean="0"/>
              <a:t>gaat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vertellen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deel</a:t>
            </a:r>
            <a:r>
              <a:rPr lang="en-US" dirty="0" smtClean="0"/>
              <a:t> van de software runt op</a:t>
            </a:r>
            <a:r>
              <a:rPr lang="en-US" baseline="0" dirty="0" smtClean="0"/>
              <a:t> de robot. </a:t>
            </a:r>
            <a:r>
              <a:rPr lang="en-US" baseline="0" dirty="0" err="1" smtClean="0"/>
              <a:t>Waarom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Welke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delen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Waarom</a:t>
            </a:r>
            <a:r>
              <a:rPr lang="en-US" baseline="0" dirty="0" smtClean="0"/>
              <a:t> die?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Het </a:t>
            </a:r>
            <a:r>
              <a:rPr lang="en-US" baseline="0" dirty="0" err="1" smtClean="0"/>
              <a:t>grootste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deel</a:t>
            </a:r>
            <a:r>
              <a:rPr lang="en-US" baseline="0" dirty="0" smtClean="0"/>
              <a:t> runt op de computer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err="1" smtClean="0"/>
              <a:t>Gui</a:t>
            </a:r>
            <a:r>
              <a:rPr lang="en-US" dirty="0" smtClean="0"/>
              <a:t> -&gt; </a:t>
            </a:r>
            <a:r>
              <a:rPr lang="en-US" dirty="0" err="1" smtClean="0"/>
              <a:t>communicotor</a:t>
            </a:r>
            <a:r>
              <a:rPr lang="en-US" dirty="0" smtClean="0"/>
              <a:t> -</a:t>
            </a:r>
            <a:r>
              <a:rPr lang="en-US" baseline="0" dirty="0" smtClean="0"/>
              <a:t>&gt; simulator of robot -&gt; information buffer -&gt; </a:t>
            </a:r>
            <a:r>
              <a:rPr lang="en-US" baseline="0" dirty="0" err="1" smtClean="0"/>
              <a:t>gui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Hoe </a:t>
            </a:r>
            <a:r>
              <a:rPr lang="en-US" baseline="0" dirty="0" err="1" smtClean="0"/>
              <a:t>zou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beter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zouden</a:t>
            </a:r>
            <a:r>
              <a:rPr lang="en-US" baseline="0" dirty="0" smtClean="0"/>
              <a:t> we </a:t>
            </a:r>
            <a:r>
              <a:rPr lang="en-US" baseline="0" dirty="0" err="1" smtClean="0"/>
              <a:t>veranderen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we </a:t>
            </a:r>
            <a:r>
              <a:rPr lang="en-US" baseline="0" dirty="0" err="1" smtClean="0"/>
              <a:t>tijd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zouden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hebben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Bedankt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aandacht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Tot slot </a:t>
            </a:r>
            <a:r>
              <a:rPr lang="en-US" dirty="0" err="1" smtClean="0"/>
              <a:t>willen</a:t>
            </a:r>
            <a:r>
              <a:rPr lang="en-US" dirty="0" smtClean="0"/>
              <a:t> we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filmpje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opgave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schetsen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Vervolgens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? </a:t>
            </a:r>
            <a:r>
              <a:rPr lang="en-US" baseline="0" dirty="0" err="1" smtClean="0"/>
              <a:t>Vertellen</a:t>
            </a:r>
            <a:r>
              <a:rPr lang="en-US" baseline="0" dirty="0" smtClean="0"/>
              <a:t> over de </a:t>
            </a:r>
            <a:r>
              <a:rPr lang="en-US" baseline="0" dirty="0" err="1" smtClean="0"/>
              <a:t>bouw</a:t>
            </a:r>
            <a:r>
              <a:rPr lang="en-US" baseline="0" dirty="0" smtClean="0"/>
              <a:t> van de robot en de </a:t>
            </a:r>
            <a:r>
              <a:rPr lang="en-US" baseline="0" dirty="0" err="1" smtClean="0"/>
              <a:t>calibratie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Nadien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Daarna</a:t>
            </a:r>
            <a:r>
              <a:rPr lang="en-US" baseline="0" dirty="0" smtClean="0"/>
              <a:t>… Tot slot…</a:t>
            </a:r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smtClean="0"/>
              <a:t>Maar </a:t>
            </a:r>
            <a:r>
              <a:rPr lang="en-US" baseline="0" dirty="0" err="1" smtClean="0"/>
              <a:t>eerst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opgave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schetsen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Het </a:t>
            </a:r>
            <a:r>
              <a:rPr lang="en-US" dirty="0" err="1" smtClean="0"/>
              <a:t>uiteindelijke</a:t>
            </a:r>
            <a:r>
              <a:rPr lang="en-US" dirty="0" smtClean="0"/>
              <a:t> </a:t>
            </a:r>
            <a:r>
              <a:rPr lang="en-US" dirty="0" err="1" smtClean="0"/>
              <a:t>doel</a:t>
            </a:r>
            <a:r>
              <a:rPr lang="en-US" baseline="0" dirty="0" smtClean="0"/>
              <a:t> van P&amp;O was </a:t>
            </a:r>
            <a:r>
              <a:rPr lang="en-US" baseline="0" dirty="0" err="1" smtClean="0"/>
              <a:t>autonoom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doolhof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verkennen</a:t>
            </a:r>
            <a:r>
              <a:rPr lang="en-US" baseline="0" dirty="0" smtClean="0"/>
              <a:t>… </a:t>
            </a:r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smtClean="0"/>
              <a:t>Al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uiteraard</a:t>
            </a:r>
            <a:r>
              <a:rPr lang="en-US" baseline="0" dirty="0" smtClean="0"/>
              <a:t> met de </a:t>
            </a:r>
            <a:r>
              <a:rPr lang="en-US" baseline="0" dirty="0" err="1" smtClean="0"/>
              <a:t>bouw</a:t>
            </a:r>
            <a:r>
              <a:rPr lang="en-US" baseline="0" dirty="0" smtClean="0"/>
              <a:t> van de robot </a:t>
            </a:r>
            <a:r>
              <a:rPr lang="en-US" baseline="0" dirty="0" err="1" smtClean="0"/>
              <a:t>zelf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waar</a:t>
            </a:r>
            <a:r>
              <a:rPr lang="en-US" baseline="0" dirty="0" smtClean="0"/>
              <a:t> ? Meer over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vertellen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0" marR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2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Lego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Mindstorms</a:t>
            </a:r>
            <a:endParaRPr lang="en-US" baseline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smtClean="0"/>
              <a:t>Compact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err="1" smtClean="0"/>
              <a:t>Sensoren</a:t>
            </a:r>
            <a:endParaRPr lang="en-US" baseline="0" dirty="0" smtClean="0"/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err="1" smtClean="0"/>
              <a:t>Lichtsensor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vooraan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nodig</a:t>
            </a:r>
            <a:endParaRPr lang="en-US" baseline="0" dirty="0" smtClean="0"/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smtClean="0"/>
              <a:t>Ultra sensor, vast (</a:t>
            </a:r>
            <a:r>
              <a:rPr lang="en-US" baseline="0" dirty="0" err="1" smtClean="0"/>
              <a:t>anders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interpretatie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moeilijker</a:t>
            </a:r>
            <a:r>
              <a:rPr lang="en-US" baseline="0" dirty="0" smtClean="0"/>
              <a:t>, want </a:t>
            </a:r>
            <a:r>
              <a:rPr lang="en-US" baseline="0" dirty="0" err="1" smtClean="0"/>
              <a:t>positie</a:t>
            </a:r>
            <a:r>
              <a:rPr lang="en-US" baseline="0" dirty="0" smtClean="0"/>
              <a:t> tov robot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vast)</a:t>
            </a:r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err="1" smtClean="0"/>
              <a:t>Nodig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wanneer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zijwaarts</a:t>
            </a:r>
            <a:r>
              <a:rPr lang="en-US" baseline="0" dirty="0" smtClean="0"/>
              <a:t> bots -&gt; </a:t>
            </a:r>
            <a:r>
              <a:rPr lang="en-US" baseline="0" dirty="0" err="1" smtClean="0"/>
              <a:t>druksensoren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opzie</a:t>
            </a:r>
            <a:endParaRPr lang="en-US" baseline="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Om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weten</a:t>
            </a:r>
            <a:r>
              <a:rPr lang="en-US" baseline="0" dirty="0" smtClean="0"/>
              <a:t> hoe </a:t>
            </a:r>
            <a:r>
              <a:rPr lang="en-US" baseline="0" dirty="0" err="1" smtClean="0"/>
              <a:t>nauwkeurig</a:t>
            </a:r>
            <a:r>
              <a:rPr lang="en-US" baseline="0" dirty="0" smtClean="0"/>
              <a:t> de robot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besturen</a:t>
            </a:r>
            <a:r>
              <a:rPr lang="en-US" baseline="0" dirty="0" smtClean="0"/>
              <a:t> is en hoe </a:t>
            </a:r>
            <a:r>
              <a:rPr lang="en-US" baseline="0" dirty="0" err="1" smtClean="0"/>
              <a:t>betrouwbaar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sensoren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gecalibreerd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Uitleggen</a:t>
            </a:r>
            <a:r>
              <a:rPr lang="en-US" dirty="0" smtClean="0"/>
              <a:t> hoe de tests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gebeurde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conclusies</a:t>
            </a:r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zoals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</a:t>
            </a:r>
            <a:r>
              <a:rPr lang="en-US" baseline="0" dirty="0" smtClean="0"/>
              <a:t> de tests </a:t>
            </a:r>
            <a:r>
              <a:rPr lang="en-US" baseline="0" dirty="0" err="1" smtClean="0"/>
              <a:t>blijkt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rijdt</a:t>
            </a:r>
            <a:r>
              <a:rPr lang="en-US" baseline="0" dirty="0" smtClean="0"/>
              <a:t> de robot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genoeg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doolhof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verkennen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regelmatig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gebeuren</a:t>
            </a:r>
            <a:r>
              <a:rPr lang="en-US" baseline="0" dirty="0" smtClean="0"/>
              <a:t>. ?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vertellen</a:t>
            </a:r>
            <a:r>
              <a:rPr lang="en-US" baseline="0" dirty="0" smtClean="0"/>
              <a:t> hoe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uitgevoerd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1e </a:t>
            </a:r>
            <a:r>
              <a:rPr lang="en-US" dirty="0" err="1" smtClean="0"/>
              <a:t>Algoritme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uitleggen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adhv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prentjes</a:t>
            </a:r>
            <a:endParaRPr lang="en-US" baseline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smtClean="0"/>
              <a:t>2e </a:t>
            </a:r>
            <a:r>
              <a:rPr lang="en-US" baseline="0" dirty="0" err="1" smtClean="0"/>
              <a:t>Algoritme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uitleggen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adhv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prentjes</a:t>
            </a:r>
            <a:endParaRPr lang="en-US" baseline="0" dirty="0" smtClean="0"/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gekozen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eerste</a:t>
            </a:r>
            <a:r>
              <a:rPr lang="en-US" baseline="0" dirty="0" smtClean="0"/>
              <a:t>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err="1" smtClean="0"/>
              <a:t>Problemen</a:t>
            </a:r>
            <a:r>
              <a:rPr lang="en-US" baseline="0" dirty="0" smtClean="0"/>
              <a:t> + hoe </a:t>
            </a:r>
            <a:r>
              <a:rPr lang="en-US" baseline="0" dirty="0" err="1" smtClean="0"/>
              <a:t>opgelost</a:t>
            </a:r>
            <a:endParaRPr lang="en-US" baseline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zoveel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tegels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alternatief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Algoritme</a:t>
            </a:r>
            <a:r>
              <a:rPr lang="en-US" dirty="0" smtClean="0"/>
              <a:t> </a:t>
            </a:r>
            <a:r>
              <a:rPr lang="en-US" dirty="0" err="1" smtClean="0"/>
              <a:t>uitleggen</a:t>
            </a:r>
            <a:r>
              <a:rPr lang="en-US" dirty="0" smtClean="0"/>
              <a:t> </a:t>
            </a:r>
            <a:r>
              <a:rPr lang="en-US" dirty="0" err="1" smtClean="0"/>
              <a:t>adhv</a:t>
            </a:r>
            <a:r>
              <a:rPr lang="en-US" dirty="0" smtClean="0"/>
              <a:t> </a:t>
            </a:r>
            <a:r>
              <a:rPr lang="en-US" dirty="0" err="1" smtClean="0"/>
              <a:t>prentjes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Probleem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frequentie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uitvoeren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elke</a:t>
            </a:r>
            <a:r>
              <a:rPr lang="en-US" baseline="0" dirty="0" smtClean="0"/>
              <a:t> barcode, maar hoe lees je die barcodes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r>
              <a:rPr lang="en-US" dirty="0" smtClean="0"/>
              <a:t>Hoe </a:t>
            </a:r>
            <a:r>
              <a:rPr lang="en-US" dirty="0" err="1" smtClean="0"/>
              <a:t>ziet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barcode </a:t>
            </a:r>
            <a:r>
              <a:rPr lang="en-US" baseline="0" dirty="0" err="1" smtClean="0"/>
              <a:t>eruit</a:t>
            </a:r>
            <a:r>
              <a:rPr lang="en-US" baseline="0" dirty="0" smtClean="0"/>
              <a:t> –&gt; </a:t>
            </a:r>
            <a:r>
              <a:rPr lang="en-US" baseline="0" dirty="0" err="1" smtClean="0"/>
              <a:t>stroken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binair</a:t>
            </a:r>
            <a:r>
              <a:rPr lang="en-US" baseline="0" dirty="0" smtClean="0"/>
              <a:t> -&gt; integer</a:t>
            </a:r>
          </a:p>
          <a:p>
            <a:r>
              <a:rPr lang="en-US" baseline="0" dirty="0" smtClean="0"/>
              <a:t>Thread. In </a:t>
            </a:r>
            <a:r>
              <a:rPr lang="en-US" baseline="0" dirty="0" err="1" smtClean="0"/>
              <a:t>stapjes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vooruit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elke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lezen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geïnterpreteerd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opdracht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omgekeerde</a:t>
            </a:r>
            <a:r>
              <a:rPr lang="en-US" baseline="0" dirty="0" smtClean="0"/>
              <a:t> barcode.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opdracht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rechtzetten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Opdracht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Welke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opdrachten</a:t>
            </a:r>
            <a:r>
              <a:rPr lang="en-US" baseline="0" dirty="0" smtClean="0"/>
              <a:t>? Finish </a:t>
            </a:r>
            <a:r>
              <a:rPr lang="en-US" baseline="0" dirty="0" err="1" smtClean="0"/>
              <a:t>enz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komt</a:t>
            </a:r>
            <a:r>
              <a:rPr lang="en-US" baseline="0" dirty="0" smtClean="0"/>
              <a:t> van pas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kortste</a:t>
            </a:r>
            <a:r>
              <a:rPr lang="en-US" baseline="0" dirty="0" smtClean="0"/>
              <a:t> pad </a:t>
            </a:r>
            <a:r>
              <a:rPr lang="en-US" baseline="0" dirty="0" err="1" smtClean="0"/>
              <a:t>waar</a:t>
            </a:r>
            <a:r>
              <a:rPr lang="en-US" baseline="0" dirty="0" smtClean="0"/>
              <a:t> we later over </a:t>
            </a:r>
            <a:r>
              <a:rPr lang="en-US" baseline="0" dirty="0" err="1" smtClean="0"/>
              <a:t>gaan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vertellen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Problemen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oplossing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nu we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corrigeren</a:t>
            </a:r>
            <a:r>
              <a:rPr lang="en-US" baseline="0" dirty="0" smtClean="0"/>
              <a:t> en barcodes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lezen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klaar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doolhof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verkennen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r>
              <a:rPr lang="en-US" dirty="0" err="1" smtClean="0"/>
              <a:t>Eerste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: </a:t>
            </a:r>
            <a:r>
              <a:rPr lang="en-US" dirty="0" err="1" smtClean="0"/>
              <a:t>volg</a:t>
            </a:r>
            <a:r>
              <a:rPr lang="en-US" dirty="0" smtClean="0"/>
              <a:t>-de-</a:t>
            </a:r>
            <a:r>
              <a:rPr lang="en-US" dirty="0" err="1" smtClean="0"/>
              <a:t>muur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algortime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gaat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owv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eilandjes</a:t>
            </a:r>
            <a:endParaRPr lang="en-US" baseline="0" dirty="0" smtClean="0"/>
          </a:p>
          <a:p>
            <a:r>
              <a:rPr lang="en-US" baseline="0" dirty="0" smtClean="0"/>
              <a:t>Leg </a:t>
            </a:r>
            <a:r>
              <a:rPr lang="en-US" baseline="0" dirty="0" err="1" smtClean="0"/>
              <a:t>basisalogritme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verbeteringen</a:t>
            </a:r>
            <a:endParaRPr lang="en-US" baseline="0" dirty="0" smtClean="0"/>
          </a:p>
          <a:p>
            <a:r>
              <a:rPr lang="en-US" baseline="0" dirty="0" err="1" smtClean="0"/>
              <a:t>Problemen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oplossing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nadat</a:t>
            </a:r>
            <a:r>
              <a:rPr lang="en-US" baseline="0" dirty="0" smtClean="0"/>
              <a:t> de robot de </a:t>
            </a:r>
            <a:r>
              <a:rPr lang="en-US" baseline="0" dirty="0" err="1" smtClean="0"/>
              <a:t>hele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doolhof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heeft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moet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korste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gezocht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naar</a:t>
            </a:r>
            <a:r>
              <a:rPr lang="en-US" baseline="0" dirty="0" smtClean="0"/>
              <a:t> finish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E182A8-BB1C-4737-812A-2AEEF51B8EB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0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A285E7-DF0B-4A79-A2D2-2AC339DE23C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6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5311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5311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261877-EE28-425F-9A75-25634CF7C54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5C4C8-27DC-44BF-9E03-B7C3E8A0679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27059-2D1A-4A43-9534-C17FFB2F357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35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D84FAE-36F1-47EC-A466-E9834CE12E7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19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8085B2-741A-43FC-B3EF-BF80E641248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4CF0F6-A8A8-4DBE-8CE2-D8D6385EC07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3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42CB0E-2CBB-4EB1-B358-442B8D94C7E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8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5B9D18-730B-4364-B53C-DEA1F6D0A1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1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8AE229-789A-4255-98C1-43CD6A52A53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51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FFFFFF">
                <a:lumMod val="88000"/>
                <a:lumOff val="12000"/>
              </a:srgbClr>
            </a:gs>
            <a:gs pos="18000">
              <a:schemeClr val="bg1">
                <a:lumMod val="9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 txBox="1">
            <a:spLocks noGrp="1"/>
          </p:cNvSpPr>
          <p:nvPr>
            <p:ph type="title"/>
          </p:nvPr>
        </p:nvSpPr>
        <p:spPr>
          <a:xfrm>
            <a:off x="503280" y="30096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503280" y="1769040"/>
            <a:ext cx="88671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 txBox="1">
            <a:spLocks noGrp="1"/>
          </p:cNvSpPr>
          <p:nvPr>
            <p:ph type="dt" sz="half" idx="2"/>
          </p:nvPr>
        </p:nvSpPr>
        <p:spPr>
          <a:xfrm>
            <a:off x="503280" y="688860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jdelijke aanduiding voor voettekst 4"/>
          <p:cNvSpPr txBox="1">
            <a:spLocks noGrp="1"/>
          </p:cNvSpPr>
          <p:nvPr>
            <p:ph type="ftr" sz="quarter" idx="3"/>
          </p:nvPr>
        </p:nvSpPr>
        <p:spPr>
          <a:xfrm>
            <a:off x="3445560" y="688860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ijdelijke aanduiding voor dianummer 5"/>
          <p:cNvSpPr txBox="1">
            <a:spLocks noGrp="1"/>
          </p:cNvSpPr>
          <p:nvPr>
            <p:ph type="sldNum" sz="quarter" idx="4"/>
          </p:nvPr>
        </p:nvSpPr>
        <p:spPr>
          <a:xfrm>
            <a:off x="7224479" y="688860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6C1560A-6B43-42D2-9B96-CA73A06B04E3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2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-577899" y="1778166"/>
            <a:ext cx="7902360" cy="57779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198965" y="5365601"/>
            <a:ext cx="2644952" cy="186059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Sam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Gielis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Sophie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Marien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Toon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Nolten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Nele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Rober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Gerlinde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 Van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Roey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Maxim Van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Mechelen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 algn="r"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P&amp;O Computerwetenschappen</a:t>
            </a:r>
          </a:p>
          <a:p>
            <a:pPr algn="r">
              <a:tabLst>
                <a:tab pos="9053513" algn="r"/>
              </a:tabLst>
            </a:pP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team Zilver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1828800"/>
            <a:ext cx="6289840" cy="30400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A*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optimaal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kost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afgelegde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weg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heuristiek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Manhattan</a:t>
            </a:r>
          </a:p>
          <a:p>
            <a:pPr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Graaf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knoop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(al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dan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met barcode)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tak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doorgang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(al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dan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met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muur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)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opgesteld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tijdens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verkennen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kortste pad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10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1828800"/>
            <a:ext cx="3497217" cy="345295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Basismethodes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beweeg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vooruit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draai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…</a:t>
            </a:r>
          </a:p>
          <a:p>
            <a:pPr marL="0" marR="0" lvl="2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Enkele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algoritmes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witte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lijn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Threads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barcode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witte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lijn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Software ontwerp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NXT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11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alphaModFix/>
          </a:blip>
          <a:srcRect/>
          <a:stretch>
            <a:fillRect/>
          </a:stretch>
        </p:blipFill>
        <p:spPr>
          <a:xfrm>
            <a:off x="2194560" y="1611000"/>
            <a:ext cx="5394960" cy="54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Software ontwerp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computer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12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 algn="l"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Besluit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13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2"/>
          <p:cNvSpPr txBox="1"/>
          <p:nvPr/>
        </p:nvSpPr>
        <p:spPr>
          <a:xfrm>
            <a:off x="731519" y="1828800"/>
            <a:ext cx="3337686" cy="215554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Opgave</a:t>
            </a:r>
            <a:endParaRPr lang="en-US" sz="2800" b="0" i="0" u="none" strike="noStrike" kern="1200" dirty="0" smtClean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Bouw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Algoritmes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Sofware</a:t>
            </a:r>
            <a:r>
              <a:rPr lang="en-US" sz="2800" b="0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b="0" i="0" u="none" strike="noStrike" kern="1200" dirty="0" err="1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ontwerp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Besluit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 algn="l"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Inhoud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2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bg>
      <p:bgPr>
        <a:gradFill flip="none" rotWithShape="1">
          <a:gsLst>
            <a:gs pos="24000">
              <a:srgbClr val="FFFFFF">
                <a:lumMod val="88000"/>
                <a:lumOff val="12000"/>
              </a:srgbClr>
            </a:gs>
            <a:gs pos="18000">
              <a:schemeClr val="bg1">
                <a:lumMod val="9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2"/>
          <p:cNvSpPr txBox="1"/>
          <p:nvPr/>
        </p:nvSpPr>
        <p:spPr>
          <a:xfrm>
            <a:off x="731519" y="1828800"/>
            <a:ext cx="5334259" cy="174261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Autonoom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doolhof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verkennen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Barcodes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lezen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Kortste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pad</a:t>
            </a: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Robot en Simulator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Opave</a:t>
            </a:r>
            <a:r>
              <a:rPr lang="nl-BE" dirty="0" smtClean="0"/>
              <a:t>	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3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80159" y="1645920"/>
            <a:ext cx="7315200" cy="5385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kstvak 5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4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3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Bouw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fysieke bouw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FFFFFF">
                <a:lumMod val="88000"/>
                <a:lumOff val="12000"/>
              </a:srgbClr>
            </a:gs>
            <a:gs pos="18000">
              <a:schemeClr val="bg1">
                <a:lumMod val="9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2"/>
          <p:cNvSpPr txBox="1"/>
          <p:nvPr/>
        </p:nvSpPr>
        <p:spPr>
          <a:xfrm>
            <a:off x="731519" y="1828800"/>
            <a:ext cx="6973361" cy="416071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Motoren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10x10 cm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4x90º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precies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Lichtsensor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ondergrond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rijden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lichtomstandigheden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redelijk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betrouwbaar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range per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kleur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Ultrasone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sensor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afstandmetingen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betrouwbaar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binnen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[20,145]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paaltjes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interpreteer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als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muur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onder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28 cm</a:t>
            </a:r>
          </a:p>
        </p:txBody>
      </p:sp>
      <p:sp>
        <p:nvSpPr>
          <p:cNvPr id="8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Bouw</a:t>
            </a:r>
            <a:r>
              <a:rPr lang="nl-BE" dirty="0" smtClean="0"/>
              <a:t>	</a:t>
            </a:r>
            <a:r>
              <a:rPr lang="nl-BE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calibratie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5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6781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5724720"/>
            <a:ext cx="6810945" cy="91674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Probleem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scheiding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van twee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panelen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Uitvoering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5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tegels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540520" y="384047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217919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89120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540520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31519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69319" y="380520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217919" y="380520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026920" y="380520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026920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31519" y="3840479"/>
            <a:ext cx="1574280" cy="14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witte lijn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6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731519" y="3657600"/>
            <a:ext cx="7110258" cy="91674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Probleem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muren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aan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twee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kanten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nodig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Uitvoering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bij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barcode</a:t>
            </a:r>
          </a:p>
        </p:txBody>
      </p:sp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118360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98120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04646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384406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55606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muren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7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731519" y="1828800"/>
            <a:ext cx="7418995" cy="392494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Barcode: 8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stroken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zwart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1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wit: 0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eerste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en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laatste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strook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steeds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zwart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Algoritme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ook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voor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symmetrisce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barcode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Rechtzetten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op twee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muren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Opdracht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traag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rijden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liedje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zingen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om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de as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draaien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,...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finish punt, checkpoint</a:t>
            </a: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Probleem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backtracken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op barcode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barcodes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8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731519" y="1828800"/>
            <a:ext cx="7453236" cy="439692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Volg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-de-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muur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→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voldoet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Kijk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op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rond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Queue met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nog-te-bezoeken-tegels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Steeds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naar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laatste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in de queue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Verbeteringen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dichtsbijzijnde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uit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de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que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3x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ronddraaien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op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muren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die je al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weet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nog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eens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tegels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met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drie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gekende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muren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verkennen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Probleem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mist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soms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muur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→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sensoren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?</a:t>
            </a: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verkennen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9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787</Words>
  <Application>Microsoft Office PowerPoint</Application>
  <PresentationFormat>Diavoorstelling (4:3)</PresentationFormat>
  <Paragraphs>166</Paragraphs>
  <Slides>13</Slides>
  <Notes>13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Default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Nele Rober</dc:creator>
  <cp:lastModifiedBy>Nele Rober</cp:lastModifiedBy>
  <cp:revision>11</cp:revision>
  <dcterms:created xsi:type="dcterms:W3CDTF">2012-12-10T14:45:41Z</dcterms:created>
  <dcterms:modified xsi:type="dcterms:W3CDTF">2012-12-11T22:07:43Z</dcterms:modified>
</cp:coreProperties>
</file>