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nl-BE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12734B3-B3F5-4946-BC97-7BF827DD64CA}">
          <p14:sldIdLst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9E"/>
    <a:srgbClr val="843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9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1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0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0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0BE-A832-44F7-BFB7-77E7A556107C}" type="datetimeFigureOut">
              <a:rPr lang="nl-BE" smtClean="0"/>
              <a:t>16/04/2013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4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ep 39"/>
          <p:cNvGrpSpPr/>
          <p:nvPr/>
        </p:nvGrpSpPr>
        <p:grpSpPr>
          <a:xfrm>
            <a:off x="299608" y="543256"/>
            <a:ext cx="8500865" cy="5864615"/>
            <a:chOff x="342306" y="548680"/>
            <a:chExt cx="8500865" cy="5864615"/>
          </a:xfrm>
        </p:grpSpPr>
        <p:grpSp>
          <p:nvGrpSpPr>
            <p:cNvPr id="36" name="Groep 35"/>
            <p:cNvGrpSpPr/>
            <p:nvPr/>
          </p:nvGrpSpPr>
          <p:grpSpPr>
            <a:xfrm>
              <a:off x="342306" y="548680"/>
              <a:ext cx="6598970" cy="3718958"/>
              <a:chOff x="342306" y="548680"/>
              <a:chExt cx="6598970" cy="3718958"/>
            </a:xfrm>
          </p:grpSpPr>
          <p:grpSp>
            <p:nvGrpSpPr>
              <p:cNvPr id="5" name="Groep 4"/>
              <p:cNvGrpSpPr/>
              <p:nvPr/>
            </p:nvGrpSpPr>
            <p:grpSpPr>
              <a:xfrm>
                <a:off x="1151679" y="2565150"/>
                <a:ext cx="1883093" cy="1410100"/>
                <a:chOff x="1562187" y="3067253"/>
                <a:chExt cx="2725094" cy="2573359"/>
              </a:xfrm>
            </p:grpSpPr>
            <p:cxnSp>
              <p:nvCxnSpPr>
                <p:cNvPr id="19" name="Gebogen verbindingslijn 18"/>
                <p:cNvCxnSpPr>
                  <a:stCxn id="15" idx="2"/>
                  <a:endCxn id="18" idx="0"/>
                </p:cNvCxnSpPr>
                <p:nvPr/>
              </p:nvCxnSpPr>
              <p:spPr>
                <a:xfrm rot="5400000">
                  <a:off x="1667493" y="2961950"/>
                  <a:ext cx="1127865" cy="1338476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bogen verbindingslijn 19"/>
                <p:cNvCxnSpPr>
                  <a:stCxn id="15" idx="2"/>
                  <a:endCxn id="14" idx="0"/>
                </p:cNvCxnSpPr>
                <p:nvPr/>
              </p:nvCxnSpPr>
              <p:spPr>
                <a:xfrm rot="16200000" flipH="1">
                  <a:off x="3030038" y="2937878"/>
                  <a:ext cx="1127867" cy="1386618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Rechte verbindingslijn met pijl 20"/>
                <p:cNvCxnSpPr>
                  <a:stCxn id="18" idx="2"/>
                  <a:endCxn id="13" idx="0"/>
                </p:cNvCxnSpPr>
                <p:nvPr/>
              </p:nvCxnSpPr>
              <p:spPr>
                <a:xfrm>
                  <a:off x="1562187" y="4728711"/>
                  <a:ext cx="0" cy="911901"/>
                </a:xfrm>
                <a:prstGeom prst="straightConnector1">
                  <a:avLst/>
                </a:prstGeom>
                <a:ln w="22225">
                  <a:solidFill>
                    <a:srgbClr val="96329E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ep 5"/>
              <p:cNvGrpSpPr/>
              <p:nvPr/>
            </p:nvGrpSpPr>
            <p:grpSpPr>
              <a:xfrm>
                <a:off x="342306" y="548680"/>
                <a:ext cx="6598970" cy="3718958"/>
                <a:chOff x="390913" y="-612698"/>
                <a:chExt cx="9549617" cy="6786903"/>
              </a:xfrm>
            </p:grpSpPr>
            <p:sp>
              <p:nvSpPr>
                <p:cNvPr id="11" name="Tekstvak 10"/>
                <p:cNvSpPr txBox="1">
                  <a:spLocks noChangeAspect="1"/>
                </p:cNvSpPr>
                <p:nvPr/>
              </p:nvSpPr>
              <p:spPr>
                <a:xfrm>
                  <a:off x="1729391" y="-612698"/>
                  <a:ext cx="2342547" cy="6740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28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800" dirty="0"/>
                    <a:t>Gui</a:t>
                  </a:r>
                </a:p>
              </p:txBody>
            </p:sp>
            <p:sp>
              <p:nvSpPr>
                <p:cNvPr id="12" name="Tekstvak 11"/>
                <p:cNvSpPr txBox="1">
                  <a:spLocks noChangeAspect="1"/>
                </p:cNvSpPr>
                <p:nvPr/>
              </p:nvSpPr>
              <p:spPr>
                <a:xfrm>
                  <a:off x="1729391" y="1007859"/>
                  <a:ext cx="2342547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SimulatorPanel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Tekstvak 12"/>
                <p:cNvSpPr txBox="1">
                  <a:spLocks noChangeAspect="1"/>
                </p:cNvSpPr>
                <p:nvPr/>
              </p:nvSpPr>
              <p:spPr>
                <a:xfrm>
                  <a:off x="390913" y="5640612"/>
                  <a:ext cx="2342547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UnitViewport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Tekstvak 13"/>
                <p:cNvSpPr txBox="1">
                  <a:spLocks noChangeAspect="1"/>
                </p:cNvSpPr>
                <p:nvPr/>
              </p:nvSpPr>
              <p:spPr>
                <a:xfrm>
                  <a:off x="3116007" y="4195121"/>
                  <a:ext cx="234254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dirty="0" err="1"/>
                    <a:t>OverallViewport</a:t>
                  </a:r>
                  <a:endParaRPr lang="nl-BE" sz="1300" dirty="0"/>
                </a:p>
              </p:txBody>
            </p:sp>
            <p:sp>
              <p:nvSpPr>
                <p:cNvPr id="15" name="Tekstvak 14"/>
                <p:cNvSpPr txBox="1">
                  <a:spLocks noChangeAspect="1"/>
                </p:cNvSpPr>
                <p:nvPr/>
              </p:nvSpPr>
              <p:spPr>
                <a:xfrm>
                  <a:off x="1729389" y="2533661"/>
                  <a:ext cx="2342546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i="1" dirty="0" err="1"/>
                    <a:t>ViewportInterface</a:t>
                  </a:r>
                  <a:endParaRPr lang="nl-BE" sz="1300" i="1" dirty="0"/>
                </a:p>
              </p:txBody>
            </p:sp>
            <p:sp>
              <p:nvSpPr>
                <p:cNvPr id="16" name="Tekstvak 15"/>
                <p:cNvSpPr txBox="1">
                  <a:spLocks noChangeAspect="1"/>
                </p:cNvSpPr>
                <p:nvPr/>
              </p:nvSpPr>
              <p:spPr>
                <a:xfrm>
                  <a:off x="7597986" y="2545806"/>
                  <a:ext cx="2342544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i="1" dirty="0" err="1"/>
                    <a:t>PilotInterface</a:t>
                  </a:r>
                  <a:endParaRPr lang="nl-BE" i="1" dirty="0"/>
                </a:p>
              </p:txBody>
            </p:sp>
            <p:sp>
              <p:nvSpPr>
                <p:cNvPr id="18" name="Tekstvak 17"/>
                <p:cNvSpPr txBox="1">
                  <a:spLocks noChangeAspect="1"/>
                </p:cNvSpPr>
                <p:nvPr/>
              </p:nvSpPr>
              <p:spPr>
                <a:xfrm>
                  <a:off x="390914" y="4195119"/>
                  <a:ext cx="234254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DummyViewport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" name="Groep 6"/>
              <p:cNvGrpSpPr/>
              <p:nvPr/>
            </p:nvGrpSpPr>
            <p:grpSpPr>
              <a:xfrm>
                <a:off x="2076592" y="918012"/>
                <a:ext cx="3245940" cy="1507600"/>
                <a:chOff x="2900664" y="61313"/>
                <a:chExt cx="4697322" cy="2751290"/>
              </a:xfrm>
            </p:grpSpPr>
            <p:cxnSp>
              <p:nvCxnSpPr>
                <p:cNvPr id="8" name="Rechte verbindingslijn met pijl 7"/>
                <p:cNvCxnSpPr>
                  <a:stCxn id="12" idx="0"/>
                  <a:endCxn id="11" idx="2"/>
                </p:cNvCxnSpPr>
                <p:nvPr/>
              </p:nvCxnSpPr>
              <p:spPr>
                <a:xfrm flipV="1">
                  <a:off x="2900665" y="61313"/>
                  <a:ext cx="0" cy="946545"/>
                </a:xfrm>
                <a:prstGeom prst="straightConnector1">
                  <a:avLst/>
                </a:prstGeom>
                <a:ln w="22225"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Rechte verbindingslijn met pijl 8"/>
                <p:cNvCxnSpPr>
                  <a:stCxn id="15" idx="0"/>
                  <a:endCxn id="12" idx="2"/>
                </p:cNvCxnSpPr>
                <p:nvPr/>
              </p:nvCxnSpPr>
              <p:spPr>
                <a:xfrm flipV="1">
                  <a:off x="2900664" y="1541451"/>
                  <a:ext cx="1" cy="992209"/>
                </a:xfrm>
                <a:prstGeom prst="straightConnector1">
                  <a:avLst/>
                </a:prstGeom>
                <a:ln w="22225"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Rechte verbindingslijn met pijl 9"/>
                <p:cNvCxnSpPr>
                  <a:stCxn id="16" idx="1"/>
                  <a:endCxn id="15" idx="3"/>
                </p:cNvCxnSpPr>
                <p:nvPr/>
              </p:nvCxnSpPr>
              <p:spPr>
                <a:xfrm flipH="1" flipV="1">
                  <a:off x="4071934" y="2800458"/>
                  <a:ext cx="3526052" cy="12145"/>
                </a:xfrm>
                <a:prstGeom prst="straightConnector1">
                  <a:avLst/>
                </a:prstGeom>
                <a:ln w="22225"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ep 38"/>
            <p:cNvGrpSpPr/>
            <p:nvPr/>
          </p:nvGrpSpPr>
          <p:grpSpPr>
            <a:xfrm>
              <a:off x="4377113" y="2571805"/>
              <a:ext cx="4466058" cy="2607362"/>
              <a:chOff x="4377113" y="2571805"/>
              <a:chExt cx="4466058" cy="2607362"/>
            </a:xfrm>
          </p:grpSpPr>
          <p:grpSp>
            <p:nvGrpSpPr>
              <p:cNvPr id="37" name="Groep 36"/>
              <p:cNvGrpSpPr/>
              <p:nvPr/>
            </p:nvGrpSpPr>
            <p:grpSpPr>
              <a:xfrm>
                <a:off x="5186484" y="2571805"/>
                <a:ext cx="2847314" cy="1714032"/>
                <a:chOff x="5186484" y="2571805"/>
                <a:chExt cx="2847314" cy="1714032"/>
              </a:xfrm>
            </p:grpSpPr>
            <p:cxnSp>
              <p:nvCxnSpPr>
                <p:cNvPr id="62" name="Gebogen verbindingslijn 61"/>
                <p:cNvCxnSpPr>
                  <a:stCxn id="16" idx="2"/>
                  <a:endCxn id="55" idx="0"/>
                </p:cNvCxnSpPr>
                <p:nvPr/>
              </p:nvCxnSpPr>
              <p:spPr>
                <a:xfrm rot="16200000" flipH="1">
                  <a:off x="6298927" y="2404781"/>
                  <a:ext cx="611372" cy="945420"/>
                </a:xfrm>
                <a:prstGeom prst="bentConnector3">
                  <a:avLst/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bogen verbindingslijn 62"/>
                <p:cNvCxnSpPr>
                  <a:stCxn id="16" idx="2"/>
                  <a:endCxn id="58" idx="0"/>
                </p:cNvCxnSpPr>
                <p:nvPr/>
              </p:nvCxnSpPr>
              <p:spPr>
                <a:xfrm rot="5400000">
                  <a:off x="5353508" y="2404783"/>
                  <a:ext cx="611372" cy="945419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bogen verbindingslijn 63"/>
                <p:cNvCxnSpPr>
                  <a:stCxn id="55" idx="2"/>
                  <a:endCxn id="57" idx="0"/>
                </p:cNvCxnSpPr>
                <p:nvPr/>
              </p:nvCxnSpPr>
              <p:spPr>
                <a:xfrm rot="5400000">
                  <a:off x="6199480" y="3407991"/>
                  <a:ext cx="810272" cy="945418"/>
                </a:xfrm>
                <a:prstGeom prst="bentConnector3">
                  <a:avLst/>
                </a:prstGeom>
                <a:ln w="22225">
                  <a:solidFill>
                    <a:srgbClr val="96329E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bogen verbindingslijn 64"/>
                <p:cNvCxnSpPr>
                  <a:stCxn id="55" idx="2"/>
                  <a:endCxn id="56" idx="0"/>
                </p:cNvCxnSpPr>
                <p:nvPr/>
              </p:nvCxnSpPr>
              <p:spPr>
                <a:xfrm rot="16200000" flipH="1">
                  <a:off x="7150425" y="3402464"/>
                  <a:ext cx="810272" cy="956474"/>
                </a:xfrm>
                <a:prstGeom prst="bentConnector3">
                  <a:avLst/>
                </a:prstGeom>
                <a:ln w="22225">
                  <a:solidFill>
                    <a:srgbClr val="96329E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ep 50"/>
              <p:cNvGrpSpPr/>
              <p:nvPr/>
            </p:nvGrpSpPr>
            <p:grpSpPr>
              <a:xfrm>
                <a:off x="4377113" y="3183177"/>
                <a:ext cx="4466058" cy="1395048"/>
                <a:chOff x="3897853" y="-524420"/>
                <a:chExt cx="8354015" cy="1930250"/>
              </a:xfrm>
            </p:grpSpPr>
            <p:sp>
              <p:nvSpPr>
                <p:cNvPr id="55" name="Tekstvak 54"/>
                <p:cNvSpPr txBox="1">
                  <a:spLocks noChangeAspect="1"/>
                </p:cNvSpPr>
                <p:nvPr/>
              </p:nvSpPr>
              <p:spPr>
                <a:xfrm>
                  <a:off x="7434775" y="-524420"/>
                  <a:ext cx="3027952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AbstractPilot</a:t>
                  </a:r>
                  <a:endParaRPr lang="nl-BE" dirty="0"/>
                </a:p>
              </p:txBody>
            </p:sp>
            <p:sp>
              <p:nvSpPr>
                <p:cNvPr id="56" name="Tekstvak 55"/>
                <p:cNvSpPr txBox="1">
                  <a:spLocks noChangeAspect="1"/>
                </p:cNvSpPr>
                <p:nvPr/>
              </p:nvSpPr>
              <p:spPr>
                <a:xfrm>
                  <a:off x="9223912" y="1001269"/>
                  <a:ext cx="3027956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SimulatorPilot</a:t>
                  </a:r>
                  <a:endParaRPr lang="nl-BE" dirty="0"/>
                </a:p>
              </p:txBody>
            </p:sp>
            <p:sp>
              <p:nvSpPr>
                <p:cNvPr id="57" name="Tekstvak 56"/>
                <p:cNvSpPr txBox="1">
                  <a:spLocks noChangeAspect="1"/>
                </p:cNvSpPr>
                <p:nvPr/>
              </p:nvSpPr>
              <p:spPr>
                <a:xfrm>
                  <a:off x="5666317" y="1001269"/>
                  <a:ext cx="3027952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RobotPilot</a:t>
                  </a:r>
                  <a:endParaRPr lang="nl-BE" dirty="0"/>
                </a:p>
              </p:txBody>
            </p:sp>
            <p:sp>
              <p:nvSpPr>
                <p:cNvPr id="58" name="Tekstvak 57"/>
                <p:cNvSpPr txBox="1">
                  <a:spLocks noChangeAspect="1"/>
                </p:cNvSpPr>
                <p:nvPr/>
              </p:nvSpPr>
              <p:spPr>
                <a:xfrm>
                  <a:off x="3897853" y="-524420"/>
                  <a:ext cx="3027951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DummyPilot</a:t>
                  </a:r>
                  <a:endParaRPr lang="nl-BE" dirty="0"/>
                </a:p>
              </p:txBody>
            </p:sp>
          </p:grpSp>
          <p:cxnSp>
            <p:nvCxnSpPr>
              <p:cNvPr id="53" name="Rechte verbindingslijn met pijl 52"/>
              <p:cNvCxnSpPr>
                <a:stCxn id="57" idx="2"/>
                <a:endCxn id="134" idx="0"/>
              </p:cNvCxnSpPr>
              <p:nvPr/>
            </p:nvCxnSpPr>
            <p:spPr>
              <a:xfrm>
                <a:off x="6131906" y="4578225"/>
                <a:ext cx="0" cy="600942"/>
              </a:xfrm>
              <a:prstGeom prst="straightConnector1">
                <a:avLst/>
              </a:prstGeom>
              <a:ln w="22225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ep 124"/>
            <p:cNvGrpSpPr/>
            <p:nvPr/>
          </p:nvGrpSpPr>
          <p:grpSpPr>
            <a:xfrm>
              <a:off x="3156422" y="4285838"/>
              <a:ext cx="3790166" cy="2127457"/>
              <a:chOff x="-3500590" y="-1304809"/>
              <a:chExt cx="5892082" cy="3643462"/>
            </a:xfrm>
          </p:grpSpPr>
          <p:sp>
            <p:nvSpPr>
              <p:cNvPr id="134" name="Tekstvak 133"/>
              <p:cNvSpPr txBox="1">
                <a:spLocks noChangeAspect="1"/>
              </p:cNvSpPr>
              <p:nvPr/>
            </p:nvSpPr>
            <p:spPr>
              <a:xfrm>
                <a:off x="-133218" y="225098"/>
                <a:ext cx="2516454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135" name="Tekstvak 134"/>
              <p:cNvSpPr txBox="1">
                <a:spLocks noChangeAspect="1"/>
              </p:cNvSpPr>
              <p:nvPr/>
            </p:nvSpPr>
            <p:spPr>
              <a:xfrm>
                <a:off x="-3500590" y="225097"/>
                <a:ext cx="251645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InfoRecieverThread</a:t>
                </a:r>
                <a:endParaRPr lang="nl-BE" dirty="0"/>
              </a:p>
            </p:txBody>
          </p:sp>
          <p:sp>
            <p:nvSpPr>
              <p:cNvPr id="136" name="Tekstvak 135"/>
              <p:cNvSpPr txBox="1">
                <a:spLocks noChangeAspect="1"/>
              </p:cNvSpPr>
              <p:nvPr/>
            </p:nvSpPr>
            <p:spPr>
              <a:xfrm>
                <a:off x="-3500590" y="-1304809"/>
                <a:ext cx="251645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StatusInfoBuffer</a:t>
                </a:r>
                <a:endParaRPr lang="nl-BE" dirty="0"/>
              </a:p>
            </p:txBody>
          </p:sp>
          <p:sp>
            <p:nvSpPr>
              <p:cNvPr id="137" name="Tekstvak 136"/>
              <p:cNvSpPr txBox="1">
                <a:spLocks noChangeAspect="1"/>
              </p:cNvSpPr>
              <p:nvPr/>
            </p:nvSpPr>
            <p:spPr>
              <a:xfrm>
                <a:off x="-124964" y="1706139"/>
                <a:ext cx="2516456" cy="6325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1800" b="1" dirty="0" smtClean="0">
                    <a:solidFill>
                      <a:srgbClr val="FF0000"/>
                    </a:solidFill>
                  </a:rPr>
                  <a:t>Robot  </a:t>
                </a:r>
                <a:endParaRPr lang="nl-BE" sz="18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92" name="Rechte verbindingslijn met pijl 191"/>
          <p:cNvCxnSpPr>
            <a:stCxn id="136" idx="2"/>
            <a:endCxn id="135" idx="0"/>
          </p:cNvCxnSpPr>
          <p:nvPr/>
        </p:nvCxnSpPr>
        <p:spPr>
          <a:xfrm>
            <a:off x="3923096" y="4572802"/>
            <a:ext cx="0" cy="60094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met pijl 192"/>
          <p:cNvCxnSpPr>
            <a:stCxn id="135" idx="2"/>
            <a:endCxn id="137" idx="1"/>
          </p:cNvCxnSpPr>
          <p:nvPr/>
        </p:nvCxnSpPr>
        <p:spPr>
          <a:xfrm>
            <a:off x="3923096" y="5466131"/>
            <a:ext cx="1362048" cy="757074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met pijl 193"/>
          <p:cNvCxnSpPr>
            <a:stCxn id="134" idx="2"/>
            <a:endCxn id="137" idx="0"/>
          </p:cNvCxnSpPr>
          <p:nvPr/>
        </p:nvCxnSpPr>
        <p:spPr>
          <a:xfrm>
            <a:off x="6089207" y="5466131"/>
            <a:ext cx="5310" cy="572408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Rechte verbindingslijn met pijl 201"/>
          <p:cNvCxnSpPr>
            <a:stCxn id="57" idx="1"/>
            <a:endCxn id="136" idx="3"/>
          </p:cNvCxnSpPr>
          <p:nvPr/>
        </p:nvCxnSpPr>
        <p:spPr>
          <a:xfrm flipH="1">
            <a:off x="4732468" y="4426607"/>
            <a:ext cx="547368" cy="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ep 34"/>
          <p:cNvGrpSpPr/>
          <p:nvPr/>
        </p:nvGrpSpPr>
        <p:grpSpPr>
          <a:xfrm>
            <a:off x="5892386" y="543256"/>
            <a:ext cx="2908087" cy="811634"/>
            <a:chOff x="4584585" y="880918"/>
            <a:chExt cx="2908087" cy="811634"/>
          </a:xfrm>
        </p:grpSpPr>
        <p:grpSp>
          <p:nvGrpSpPr>
            <p:cNvPr id="27" name="Groep 26"/>
            <p:cNvGrpSpPr/>
            <p:nvPr/>
          </p:nvGrpSpPr>
          <p:grpSpPr>
            <a:xfrm>
              <a:off x="4584585" y="880918"/>
              <a:ext cx="2908087" cy="296429"/>
              <a:chOff x="4584585" y="880918"/>
              <a:chExt cx="2908087" cy="296429"/>
            </a:xfrm>
          </p:grpSpPr>
          <p:sp>
            <p:nvSpPr>
              <p:cNvPr id="2" name="Tekstvak 1"/>
              <p:cNvSpPr txBox="1"/>
              <p:nvPr/>
            </p:nvSpPr>
            <p:spPr>
              <a:xfrm>
                <a:off x="4584585" y="880918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kstvak 41"/>
              <p:cNvSpPr txBox="1"/>
              <p:nvPr/>
            </p:nvSpPr>
            <p:spPr>
              <a:xfrm>
                <a:off x="5310099" y="884959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kstvak 42"/>
              <p:cNvSpPr txBox="1"/>
              <p:nvPr/>
            </p:nvSpPr>
            <p:spPr>
              <a:xfrm>
                <a:off x="5621198" y="880918"/>
                <a:ext cx="187147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A krijgt informatie van 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" name="Rechte verbindingslijn met pijl 43"/>
              <p:cNvCxnSpPr>
                <a:stCxn id="42" idx="1"/>
                <a:endCxn id="2" idx="3"/>
              </p:cNvCxnSpPr>
              <p:nvPr/>
            </p:nvCxnSpPr>
            <p:spPr>
              <a:xfrm flipH="1" flipV="1">
                <a:off x="4889477" y="1027112"/>
                <a:ext cx="420622" cy="4041"/>
              </a:xfrm>
              <a:prstGeom prst="straightConnector1">
                <a:avLst/>
              </a:prstGeom>
              <a:ln w="22225">
                <a:headEnd type="arrow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ep 27"/>
            <p:cNvGrpSpPr/>
            <p:nvPr/>
          </p:nvGrpSpPr>
          <p:grpSpPr>
            <a:xfrm>
              <a:off x="4584585" y="1396123"/>
              <a:ext cx="2771832" cy="296429"/>
              <a:chOff x="4584585" y="1396123"/>
              <a:chExt cx="2771832" cy="296429"/>
            </a:xfrm>
          </p:grpSpPr>
          <p:sp>
            <p:nvSpPr>
              <p:cNvPr id="59" name="Tekstvak 58"/>
              <p:cNvSpPr txBox="1"/>
              <p:nvPr/>
            </p:nvSpPr>
            <p:spPr>
              <a:xfrm>
                <a:off x="4584585" y="1400164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kstvak 59"/>
              <p:cNvSpPr txBox="1"/>
              <p:nvPr/>
            </p:nvSpPr>
            <p:spPr>
              <a:xfrm>
                <a:off x="5310099" y="1400164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kstvak 60"/>
              <p:cNvSpPr txBox="1"/>
              <p:nvPr/>
            </p:nvSpPr>
            <p:spPr>
              <a:xfrm>
                <a:off x="5621198" y="1396123"/>
                <a:ext cx="173521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A implementeert van 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Rechte verbindingslijn met pijl 65"/>
              <p:cNvCxnSpPr>
                <a:stCxn id="60" idx="1"/>
                <a:endCxn id="59" idx="3"/>
              </p:cNvCxnSpPr>
              <p:nvPr/>
            </p:nvCxnSpPr>
            <p:spPr>
              <a:xfrm flipH="1">
                <a:off x="4889477" y="1546358"/>
                <a:ext cx="420622" cy="0"/>
              </a:xfrm>
              <a:prstGeom prst="straightConnector1">
                <a:avLst/>
              </a:prstGeom>
              <a:ln w="22225">
                <a:solidFill>
                  <a:srgbClr val="96329E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ep 28"/>
            <p:cNvGrpSpPr/>
            <p:nvPr/>
          </p:nvGrpSpPr>
          <p:grpSpPr>
            <a:xfrm>
              <a:off x="4584619" y="1140253"/>
              <a:ext cx="2379062" cy="296429"/>
              <a:chOff x="4584619" y="1140253"/>
              <a:chExt cx="2379062" cy="296429"/>
            </a:xfrm>
          </p:grpSpPr>
          <p:sp>
            <p:nvSpPr>
              <p:cNvPr id="68" name="Tekstvak 67"/>
              <p:cNvSpPr txBox="1"/>
              <p:nvPr/>
            </p:nvSpPr>
            <p:spPr>
              <a:xfrm>
                <a:off x="4584619" y="1140253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Tekstvak 68"/>
              <p:cNvSpPr txBox="1"/>
              <p:nvPr/>
            </p:nvSpPr>
            <p:spPr>
              <a:xfrm>
                <a:off x="5310099" y="1144294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kstvak 69"/>
              <p:cNvSpPr txBox="1"/>
              <p:nvPr/>
            </p:nvSpPr>
            <p:spPr>
              <a:xfrm>
                <a:off x="5621198" y="1140253"/>
                <a:ext cx="134248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A erft over van 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1" name="Rechte verbindingslijn met pijl 70"/>
              <p:cNvCxnSpPr>
                <a:stCxn id="69" idx="1"/>
                <a:endCxn id="68" idx="3"/>
              </p:cNvCxnSpPr>
              <p:nvPr/>
            </p:nvCxnSpPr>
            <p:spPr>
              <a:xfrm flipH="1" flipV="1">
                <a:off x="4889511" y="1286447"/>
                <a:ext cx="420588" cy="4041"/>
              </a:xfrm>
              <a:prstGeom prst="straightConnector1">
                <a:avLst/>
              </a:prstGeom>
              <a:ln w="22225">
                <a:solidFill>
                  <a:srgbClr val="96329E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2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/>
        </p:nvGrpSpPr>
        <p:grpSpPr>
          <a:xfrm>
            <a:off x="2147241" y="1339214"/>
            <a:ext cx="4555250" cy="3989393"/>
            <a:chOff x="2227247" y="1261620"/>
            <a:chExt cx="4555250" cy="3989393"/>
          </a:xfrm>
        </p:grpSpPr>
        <p:sp>
          <p:nvSpPr>
            <p:cNvPr id="23" name="Tekstvak 22"/>
            <p:cNvSpPr txBox="1">
              <a:spLocks noChangeAspect="1"/>
            </p:cNvSpPr>
            <p:nvPr/>
          </p:nvSpPr>
          <p:spPr>
            <a:xfrm>
              <a:off x="4067945" y="1261620"/>
              <a:ext cx="2160241" cy="163449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smtClean="0">
                  <a:solidFill>
                    <a:schemeClr val="accent1">
                      <a:lumMod val="75000"/>
                    </a:schemeClr>
                  </a:solidFill>
                </a:rPr>
                <a:t>HTTTP</a:t>
              </a:r>
            </a:p>
            <a:p>
              <a:endParaRPr lang="nl-BE" sz="1000" dirty="0"/>
            </a:p>
            <a:p>
              <a:endParaRPr lang="nl-BE" dirty="0" smtClean="0"/>
            </a:p>
            <a:p>
              <a:endParaRPr lang="nl-BE" dirty="0"/>
            </a:p>
            <a:p>
              <a:endParaRPr lang="nl-BE" dirty="0"/>
            </a:p>
          </p:txBody>
        </p:sp>
        <p:grpSp>
          <p:nvGrpSpPr>
            <p:cNvPr id="86" name="Groep 85"/>
            <p:cNvGrpSpPr/>
            <p:nvPr/>
          </p:nvGrpSpPr>
          <p:grpSpPr>
            <a:xfrm>
              <a:off x="2227247" y="1840567"/>
              <a:ext cx="4555250" cy="3410446"/>
              <a:chOff x="1545228" y="1876742"/>
              <a:chExt cx="4555248" cy="3410446"/>
            </a:xfrm>
          </p:grpSpPr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706205" y="3588082"/>
                <a:ext cx="1394271" cy="291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SpectatorHandler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2788107" y="3587416"/>
                <a:ext cx="138409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PlayerHandler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1545228" y="1876742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MQCenter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2777927" y="4274094"/>
                <a:ext cx="139427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20" name="Tekstvak 19"/>
              <p:cNvSpPr txBox="1">
                <a:spLocks noChangeAspect="1"/>
              </p:cNvSpPr>
              <p:nvPr/>
            </p:nvSpPr>
            <p:spPr>
              <a:xfrm>
                <a:off x="4688982" y="4287307"/>
                <a:ext cx="1411494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21" name="Tekstvak 20"/>
              <p:cNvSpPr txBox="1">
                <a:spLocks noChangeAspect="1"/>
              </p:cNvSpPr>
              <p:nvPr/>
            </p:nvSpPr>
            <p:spPr>
              <a:xfrm>
                <a:off x="2777928" y="4994800"/>
                <a:ext cx="139427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</a:p>
            </p:txBody>
          </p:sp>
          <p:sp>
            <p:nvSpPr>
              <p:cNvPr id="22" name="Tekstvak 21"/>
              <p:cNvSpPr txBox="1">
                <a:spLocks noChangeAspect="1"/>
              </p:cNvSpPr>
              <p:nvPr/>
            </p:nvSpPr>
            <p:spPr>
              <a:xfrm>
                <a:off x="4701715" y="4994800"/>
                <a:ext cx="139876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</a:p>
            </p:txBody>
          </p:sp>
          <p:sp>
            <p:nvSpPr>
              <p:cNvPr id="11" name="Tekstvak 10"/>
              <p:cNvSpPr txBox="1">
                <a:spLocks noChangeAspect="1"/>
              </p:cNvSpPr>
              <p:nvPr/>
            </p:nvSpPr>
            <p:spPr>
              <a:xfrm>
                <a:off x="3747155" y="1877208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Client</a:t>
                </a:r>
              </a:p>
            </p:txBody>
          </p: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3747155" y="2325658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/>
                  <a:t>Handler</a:t>
                </a:r>
                <a:endParaRPr lang="nl-BE" i="1" dirty="0"/>
              </a:p>
            </p:txBody>
          </p:sp>
        </p:grpSp>
      </p:grpSp>
      <p:grpSp>
        <p:nvGrpSpPr>
          <p:cNvPr id="2" name="Groep 1"/>
          <p:cNvGrpSpPr/>
          <p:nvPr/>
        </p:nvGrpSpPr>
        <p:grpSpPr>
          <a:xfrm>
            <a:off x="2844379" y="2064355"/>
            <a:ext cx="3160976" cy="2971864"/>
            <a:chOff x="2844379" y="2064355"/>
            <a:chExt cx="3160976" cy="2971864"/>
          </a:xfrm>
        </p:grpSpPr>
        <p:cxnSp>
          <p:nvCxnSpPr>
            <p:cNvPr id="24" name="Gebogen verbindingslijn 23"/>
            <p:cNvCxnSpPr>
              <a:stCxn id="10" idx="2"/>
              <a:endCxn id="6" idx="0"/>
            </p:cNvCxnSpPr>
            <p:nvPr/>
          </p:nvCxnSpPr>
          <p:spPr>
            <a:xfrm rot="16200000" flipH="1">
              <a:off x="5040812" y="2664958"/>
              <a:ext cx="970036" cy="95904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96329E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bogen verbindingslijn 26"/>
            <p:cNvCxnSpPr>
              <a:stCxn id="10" idx="2"/>
              <a:endCxn id="7" idx="0"/>
            </p:cNvCxnSpPr>
            <p:nvPr/>
          </p:nvCxnSpPr>
          <p:spPr>
            <a:xfrm rot="5400000">
              <a:off x="4079552" y="2662081"/>
              <a:ext cx="969370" cy="96413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96329E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met pijl 29"/>
            <p:cNvCxnSpPr>
              <a:stCxn id="20" idx="2"/>
              <a:endCxn id="22" idx="0"/>
            </p:cNvCxnSpPr>
            <p:nvPr/>
          </p:nvCxnSpPr>
          <p:spPr>
            <a:xfrm>
              <a:off x="5996744" y="4621114"/>
              <a:ext cx="6366" cy="415105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met pijl 30"/>
            <p:cNvCxnSpPr>
              <a:stCxn id="6" idx="2"/>
              <a:endCxn id="20" idx="0"/>
            </p:cNvCxnSpPr>
            <p:nvPr/>
          </p:nvCxnSpPr>
          <p:spPr>
            <a:xfrm flipH="1">
              <a:off x="5996744" y="3921223"/>
              <a:ext cx="8611" cy="407503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hte verbindingslijn met pijl 31"/>
            <p:cNvCxnSpPr>
              <a:stCxn id="19" idx="2"/>
              <a:endCxn id="21" idx="0"/>
            </p:cNvCxnSpPr>
            <p:nvPr/>
          </p:nvCxnSpPr>
          <p:spPr>
            <a:xfrm>
              <a:off x="4077077" y="4607901"/>
              <a:ext cx="1" cy="428318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met pijl 32"/>
            <p:cNvCxnSpPr>
              <a:stCxn id="7" idx="2"/>
              <a:endCxn id="19" idx="0"/>
            </p:cNvCxnSpPr>
            <p:nvPr/>
          </p:nvCxnSpPr>
          <p:spPr>
            <a:xfrm flipH="1">
              <a:off x="4077077" y="3921223"/>
              <a:ext cx="5090" cy="394290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met pijl 53"/>
            <p:cNvCxnSpPr>
              <a:stCxn id="8" idx="3"/>
              <a:endCxn id="11" idx="1"/>
            </p:cNvCxnSpPr>
            <p:nvPr/>
          </p:nvCxnSpPr>
          <p:spPr>
            <a:xfrm>
              <a:off x="3541514" y="2064355"/>
              <a:ext cx="807655" cy="466"/>
            </a:xfrm>
            <a:prstGeom prst="straightConnector1">
              <a:avLst/>
            </a:prstGeom>
            <a:ln w="22225"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bogen verbindingslijn 72"/>
            <p:cNvCxnSpPr>
              <a:stCxn id="19" idx="1"/>
              <a:endCxn id="8" idx="2"/>
            </p:cNvCxnSpPr>
            <p:nvPr/>
          </p:nvCxnSpPr>
          <p:spPr>
            <a:xfrm rot="10800000">
              <a:off x="2844379" y="2210549"/>
              <a:ext cx="535563" cy="2251158"/>
            </a:xfrm>
            <a:prstGeom prst="bentConnector2">
              <a:avLst/>
            </a:prstGeom>
            <a:ln w="22225"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0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15"/>
          <p:cNvSpPr txBox="1">
            <a:spLocks noChangeAspect="1"/>
          </p:cNvSpPr>
          <p:nvPr/>
        </p:nvSpPr>
        <p:spPr>
          <a:xfrm>
            <a:off x="1605471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Edge</a:t>
            </a:r>
            <a:endParaRPr lang="nl-BE" dirty="0"/>
          </a:p>
        </p:txBody>
      </p:sp>
      <p:sp>
        <p:nvSpPr>
          <p:cNvPr id="17" name="Tekstvak 16"/>
          <p:cNvSpPr txBox="1">
            <a:spLocks noChangeAspect="1"/>
          </p:cNvSpPr>
          <p:nvPr/>
        </p:nvSpPr>
        <p:spPr>
          <a:xfrm>
            <a:off x="7222095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TreasureObject</a:t>
            </a:r>
            <a:endParaRPr lang="nl-BE" dirty="0"/>
          </a:p>
        </p:txBody>
      </p:sp>
      <p:sp>
        <p:nvSpPr>
          <p:cNvPr id="18" name="Tekstvak 17"/>
          <p:cNvSpPr txBox="1">
            <a:spLocks noChangeAspect="1"/>
          </p:cNvSpPr>
          <p:nvPr/>
        </p:nvSpPr>
        <p:spPr>
          <a:xfrm>
            <a:off x="3612523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</a:t>
            </a:r>
            <a:endParaRPr lang="nl-BE" dirty="0"/>
          </a:p>
        </p:txBody>
      </p:sp>
      <p:sp>
        <p:nvSpPr>
          <p:cNvPr id="19" name="Tekstvak 18"/>
          <p:cNvSpPr txBox="1">
            <a:spLocks noChangeAspect="1"/>
          </p:cNvSpPr>
          <p:nvPr/>
        </p:nvSpPr>
        <p:spPr>
          <a:xfrm>
            <a:off x="1605471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Obstruction</a:t>
            </a:r>
            <a:endParaRPr lang="nl-BE" dirty="0"/>
          </a:p>
        </p:txBody>
      </p:sp>
      <p:sp>
        <p:nvSpPr>
          <p:cNvPr id="20" name="Tekstvak 19"/>
          <p:cNvSpPr txBox="1">
            <a:spLocks noChangeAspect="1"/>
          </p:cNvSpPr>
          <p:nvPr/>
        </p:nvSpPr>
        <p:spPr>
          <a:xfrm>
            <a:off x="5579388" y="4464793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Barcode</a:t>
            </a:r>
            <a:endParaRPr lang="nl-BE" dirty="0"/>
          </a:p>
        </p:txBody>
      </p:sp>
      <p:sp>
        <p:nvSpPr>
          <p:cNvPr id="21" name="Tekstvak 20"/>
          <p:cNvSpPr txBox="1">
            <a:spLocks noChangeAspect="1"/>
          </p:cNvSpPr>
          <p:nvPr/>
        </p:nvSpPr>
        <p:spPr>
          <a:xfrm>
            <a:off x="3952391" y="447719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Seesaw</a:t>
            </a:r>
            <a:endParaRPr lang="nl-BE" dirty="0"/>
          </a:p>
        </p:txBody>
      </p:sp>
      <p:sp>
        <p:nvSpPr>
          <p:cNvPr id="22" name="Tekstvak 21"/>
          <p:cNvSpPr txBox="1">
            <a:spLocks noChangeAspect="1"/>
          </p:cNvSpPr>
          <p:nvPr/>
        </p:nvSpPr>
        <p:spPr>
          <a:xfrm>
            <a:off x="3612525" y="2374103"/>
            <a:ext cx="136021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MapGraph</a:t>
            </a:r>
            <a:endParaRPr lang="nl-BE" dirty="0"/>
          </a:p>
        </p:txBody>
      </p:sp>
      <p:cxnSp>
        <p:nvCxnSpPr>
          <p:cNvPr id="9" name="Gebogen verbindingslijn 8"/>
          <p:cNvCxnSpPr>
            <a:stCxn id="25" idx="2"/>
            <a:endCxn id="17" idx="0"/>
          </p:cNvCxnSpPr>
          <p:nvPr/>
        </p:nvCxnSpPr>
        <p:spPr>
          <a:xfrm rot="16200000" flipH="1">
            <a:off x="6585731" y="3160723"/>
            <a:ext cx="990235" cy="1642708"/>
          </a:xfrm>
          <a:prstGeom prst="bentConnector3">
            <a:avLst>
              <a:gd name="adj1" fmla="val 50000"/>
            </a:avLst>
          </a:prstGeom>
          <a:ln w="22225">
            <a:solidFill>
              <a:srgbClr val="96329E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16" idx="2"/>
            <a:endCxn id="19" idx="0"/>
          </p:cNvCxnSpPr>
          <p:nvPr/>
        </p:nvCxnSpPr>
        <p:spPr>
          <a:xfrm>
            <a:off x="2285578" y="3480610"/>
            <a:ext cx="0" cy="996585"/>
          </a:xfrm>
          <a:prstGeom prst="straightConnector1">
            <a:avLst/>
          </a:prstGeom>
          <a:ln w="222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18" idx="3"/>
            <a:endCxn id="25" idx="1"/>
          </p:cNvCxnSpPr>
          <p:nvPr/>
        </p:nvCxnSpPr>
        <p:spPr>
          <a:xfrm>
            <a:off x="4972737" y="3334416"/>
            <a:ext cx="606650" cy="6350"/>
          </a:xfrm>
          <a:prstGeom prst="straightConnector1">
            <a:avLst/>
          </a:prstGeom>
          <a:ln w="222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>
            <a:spLocks noChangeAspect="1"/>
          </p:cNvSpPr>
          <p:nvPr/>
        </p:nvSpPr>
        <p:spPr>
          <a:xfrm>
            <a:off x="5579387" y="319457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TileContent</a:t>
            </a:r>
            <a:endParaRPr lang="nl-BE" dirty="0"/>
          </a:p>
        </p:txBody>
      </p:sp>
      <p:cxnSp>
        <p:nvCxnSpPr>
          <p:cNvPr id="40" name="Gebogen verbindingslijn 39"/>
          <p:cNvCxnSpPr>
            <a:stCxn id="18" idx="0"/>
            <a:endCxn id="22" idx="2"/>
          </p:cNvCxnSpPr>
          <p:nvPr/>
        </p:nvCxnSpPr>
        <p:spPr>
          <a:xfrm rot="5400000" flipH="1" flipV="1">
            <a:off x="4031765" y="2927357"/>
            <a:ext cx="521731" cy="1"/>
          </a:xfrm>
          <a:prstGeom prst="bentConnector3">
            <a:avLst>
              <a:gd name="adj1" fmla="val 50000"/>
            </a:avLst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8" idx="1"/>
            <a:endCxn id="16" idx="3"/>
          </p:cNvCxnSpPr>
          <p:nvPr/>
        </p:nvCxnSpPr>
        <p:spPr>
          <a:xfrm flipH="1">
            <a:off x="2965685" y="3334416"/>
            <a:ext cx="646838" cy="0"/>
          </a:xfrm>
          <a:prstGeom prst="straightConnector1">
            <a:avLst/>
          </a:prstGeom>
          <a:ln w="222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bogen verbindingslijn 53"/>
          <p:cNvCxnSpPr>
            <a:stCxn id="25" idx="2"/>
            <a:endCxn id="21" idx="0"/>
          </p:cNvCxnSpPr>
          <p:nvPr/>
        </p:nvCxnSpPr>
        <p:spPr>
          <a:xfrm rot="5400000">
            <a:off x="4950879" y="3168579"/>
            <a:ext cx="990234" cy="1626996"/>
          </a:xfrm>
          <a:prstGeom prst="bentConnector3">
            <a:avLst>
              <a:gd name="adj1" fmla="val 50000"/>
            </a:avLst>
          </a:prstGeom>
          <a:ln w="22225">
            <a:solidFill>
              <a:srgbClr val="96329E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echte verbindingslijn met pijl 172"/>
          <p:cNvCxnSpPr>
            <a:stCxn id="25" idx="2"/>
            <a:endCxn id="20" idx="0"/>
          </p:cNvCxnSpPr>
          <p:nvPr/>
        </p:nvCxnSpPr>
        <p:spPr>
          <a:xfrm>
            <a:off x="6259494" y="3486960"/>
            <a:ext cx="1" cy="977833"/>
          </a:xfrm>
          <a:prstGeom prst="straightConnector1">
            <a:avLst/>
          </a:prstGeom>
          <a:ln w="22225">
            <a:solidFill>
              <a:srgbClr val="96329E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175"/>
          <p:cNvSpPr txBox="1">
            <a:spLocks noChangeAspect="1"/>
          </p:cNvSpPr>
          <p:nvPr/>
        </p:nvSpPr>
        <p:spPr>
          <a:xfrm>
            <a:off x="3604012" y="157641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i="1" dirty="0" err="1" smtClean="0"/>
              <a:t>PilotInterface</a:t>
            </a:r>
            <a:endParaRPr lang="nl-BE" i="1" dirty="0"/>
          </a:p>
        </p:txBody>
      </p:sp>
      <p:cxnSp>
        <p:nvCxnSpPr>
          <p:cNvPr id="196" name="Rechte verbindingslijn met pijl 195"/>
          <p:cNvCxnSpPr>
            <a:stCxn id="22" idx="0"/>
            <a:endCxn id="176" idx="2"/>
          </p:cNvCxnSpPr>
          <p:nvPr/>
        </p:nvCxnSpPr>
        <p:spPr>
          <a:xfrm flipH="1" flipV="1">
            <a:off x="4284119" y="1868802"/>
            <a:ext cx="8512" cy="50530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>
            <a:spLocks noChangeAspect="1"/>
          </p:cNvSpPr>
          <p:nvPr/>
        </p:nvSpPr>
        <p:spPr>
          <a:xfrm>
            <a:off x="3604011" y="786833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…</a:t>
            </a:r>
            <a:endParaRPr lang="nl-BE" dirty="0"/>
          </a:p>
        </p:txBody>
      </p:sp>
      <p:cxnSp>
        <p:nvCxnSpPr>
          <p:cNvPr id="206" name="Rechte verbindingslijn met pijl 205"/>
          <p:cNvCxnSpPr>
            <a:stCxn id="176" idx="0"/>
            <a:endCxn id="205" idx="2"/>
          </p:cNvCxnSpPr>
          <p:nvPr/>
        </p:nvCxnSpPr>
        <p:spPr>
          <a:xfrm flipH="1" flipV="1">
            <a:off x="4284118" y="1079221"/>
            <a:ext cx="1" cy="497193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544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55</Words>
  <Application>Microsoft Office PowerPoint</Application>
  <PresentationFormat>Diavoorstelling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31</cp:revision>
  <dcterms:created xsi:type="dcterms:W3CDTF">2013-02-26T14:57:22Z</dcterms:created>
  <dcterms:modified xsi:type="dcterms:W3CDTF">2013-04-16T13:41:32Z</dcterms:modified>
</cp:coreProperties>
</file>