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8" r:id="rId4"/>
    <p:sldId id="262" r:id="rId5"/>
    <p:sldId id="260" r:id="rId6"/>
    <p:sldId id="263" r:id="rId7"/>
    <p:sldId id="264" r:id="rId8"/>
    <p:sldId id="257" r:id="rId9"/>
    <p:sldId id="259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C1A"/>
    <a:srgbClr val="19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1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11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67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0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6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8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8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64E5C-7A80-4AC4-9F4E-D0213ABFD203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27788E-62F6-439B-BEA9-D770972FE27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.bp.blogspot.com/-OE_SmKEbTKw/T1lvyDdD5BI/AAAAAAAABg4/SlEe9lsEAOI/s1600/newest+cov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3" b="20239"/>
          <a:stretch/>
        </p:blipFill>
        <p:spPr bwMode="auto">
          <a:xfrm flipH="1">
            <a:off x="0" y="-25758"/>
            <a:ext cx="10564850" cy="79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186887"/>
            <a:ext cx="4069724" cy="319192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D1C1A"/>
                </a:solidFill>
              </a:rPr>
              <a:t>Traveling salesman problem</a:t>
            </a:r>
            <a:endParaRPr lang="en-US" b="1" dirty="0">
              <a:solidFill>
                <a:srgbClr val="1D1C1A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175013" y="5421322"/>
            <a:ext cx="2668221" cy="112628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Bert Mortier</a:t>
            </a:r>
          </a:p>
          <a:p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</a:rPr>
              <a:t>Toon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</a:rPr>
              <a:t>Nolten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an enormous amount of variability:</a:t>
            </a:r>
          </a:p>
          <a:p>
            <a:pPr lvl="1"/>
            <a:r>
              <a:rPr lang="en-US" dirty="0" smtClean="0"/>
              <a:t>Several operators</a:t>
            </a:r>
          </a:p>
          <a:p>
            <a:pPr lvl="1"/>
            <a:r>
              <a:rPr lang="en-US" dirty="0" smtClean="0"/>
              <a:t>A whole range of parameters for each of the operators</a:t>
            </a:r>
          </a:p>
          <a:p>
            <a:pPr lvl="1"/>
            <a:r>
              <a:rPr lang="en-US" dirty="0" smtClean="0"/>
              <a:t>We need to make this a lot smaller</a:t>
            </a:r>
          </a:p>
          <a:p>
            <a:r>
              <a:rPr lang="en-US" dirty="0" smtClean="0"/>
              <a:t>Which combination of operators might perform well is not at all apparent</a:t>
            </a:r>
          </a:p>
          <a:p>
            <a:pPr lvl="1"/>
            <a:r>
              <a:rPr lang="en-US" dirty="0" smtClean="0"/>
              <a:t>So we do not want to make any assumptions</a:t>
            </a:r>
          </a:p>
        </p:txBody>
      </p:sp>
    </p:spTree>
    <p:extLst>
      <p:ext uri="{BB962C8B-B14F-4D97-AF65-F5344CB8AC3E}">
        <p14:creationId xmlns:p14="http://schemas.microsoft.com/office/powerpoint/2010/main" val="30256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idea: </a:t>
            </a:r>
            <a:r>
              <a:rPr lang="en-US" dirty="0" err="1" smtClean="0"/>
              <a:t>brutest</a:t>
            </a:r>
            <a:r>
              <a:rPr lang="en-US" dirty="0" smtClean="0"/>
              <a:t>-</a:t>
            </a:r>
            <a:r>
              <a:rPr lang="en-US" dirty="0" err="1" smtClean="0"/>
              <a:t>bruter</a:t>
            </a:r>
            <a:r>
              <a:rPr lang="en-US" dirty="0" smtClean="0"/>
              <a:t>-…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use a coarse mesh to cover the parameter space:</a:t>
            </a:r>
          </a:p>
          <a:p>
            <a:pPr lvl="1"/>
            <a:r>
              <a:rPr lang="en-US" dirty="0" smtClean="0"/>
              <a:t>For example crossover probabilities of 0, 0.2, 0.4, 0.6, 0.8</a:t>
            </a:r>
          </a:p>
          <a:p>
            <a:r>
              <a:rPr lang="en-US" dirty="0" smtClean="0"/>
              <a:t>Because of the large amount of parameters and slow simulation the total time rapidly becomes prohibitive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would </a:t>
            </a:r>
            <a:r>
              <a:rPr lang="en-US" dirty="0" smtClean="0"/>
              <a:t>then interpret </a:t>
            </a:r>
            <a:r>
              <a:rPr lang="en-US" dirty="0" smtClean="0"/>
              <a:t>these results and set up a next experiment</a:t>
            </a:r>
          </a:p>
        </p:txBody>
      </p:sp>
    </p:spTree>
    <p:extLst>
      <p:ext uri="{BB962C8B-B14F-4D97-AF65-F5344CB8AC3E}">
        <p14:creationId xmlns:p14="http://schemas.microsoft.com/office/powerpoint/2010/main" val="24597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idea: </a:t>
            </a:r>
            <a:r>
              <a:rPr lang="en-US" dirty="0" err="1" smtClean="0"/>
              <a:t>brutest</a:t>
            </a:r>
            <a:r>
              <a:rPr lang="en-US" dirty="0" smtClean="0"/>
              <a:t>-</a:t>
            </a:r>
            <a:r>
              <a:rPr lang="en-US" dirty="0" err="1" smtClean="0"/>
              <a:t>bruter</a:t>
            </a:r>
            <a:r>
              <a:rPr lang="en-US" dirty="0" smtClean="0"/>
              <a:t>-…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figured this will not work well</a:t>
            </a:r>
            <a:endParaRPr lang="en-US" dirty="0" smtClean="0"/>
          </a:p>
          <a:p>
            <a:r>
              <a:rPr lang="en-US" dirty="0" smtClean="0"/>
              <a:t>To be </a:t>
            </a:r>
            <a:r>
              <a:rPr lang="en-US" dirty="0" smtClean="0"/>
              <a:t>fast enough we </a:t>
            </a:r>
            <a:r>
              <a:rPr lang="en-US" dirty="0" smtClean="0"/>
              <a:t>would require a very crude mesh over the parameter </a:t>
            </a:r>
            <a:r>
              <a:rPr lang="en-US" dirty="0" smtClean="0"/>
              <a:t>space</a:t>
            </a:r>
            <a:endParaRPr lang="en-US" dirty="0" smtClean="0"/>
          </a:p>
          <a:p>
            <a:r>
              <a:rPr lang="en-US" dirty="0" smtClean="0"/>
              <a:t>This means we would have to do many iterations, which means that we have to do many manual selections</a:t>
            </a:r>
          </a:p>
          <a:p>
            <a:r>
              <a:rPr lang="en-US" dirty="0" smtClean="0"/>
              <a:t>It is exactly those manual selections we wish to </a:t>
            </a:r>
            <a:r>
              <a:rPr lang="en-US" dirty="0" smtClean="0"/>
              <a:t>avoid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90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GA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smtClean="0"/>
              <a:t>we decided to use a simple GA program to find good parameters for the TSP GA</a:t>
            </a:r>
          </a:p>
          <a:p>
            <a:r>
              <a:rPr lang="en-US" dirty="0" smtClean="0"/>
              <a:t>We now let the program decide which operators function well and which don’t</a:t>
            </a:r>
          </a:p>
          <a:p>
            <a:r>
              <a:rPr lang="en-US" dirty="0" smtClean="0"/>
              <a:t>Since we are no longer needed as an interpretation step, we can use more complex </a:t>
            </a:r>
            <a:r>
              <a:rPr lang="en-US" dirty="0" smtClean="0"/>
              <a:t>situations</a:t>
            </a:r>
          </a:p>
          <a:p>
            <a:pPr lvl="1"/>
            <a:r>
              <a:rPr lang="en-US" dirty="0" smtClean="0"/>
              <a:t>We will for instance use multiple </a:t>
            </a:r>
            <a:r>
              <a:rPr lang="en-US" dirty="0" smtClean="0"/>
              <a:t>crossover and mutation operators at the same time, without the problem of guessing when there are emergent features at work and when </a:t>
            </a:r>
            <a:r>
              <a:rPr lang="en-US" dirty="0" smtClean="0"/>
              <a:t>not; the mega GA figures that out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7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GA: representation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the representation we use a string with all the different parameters we wish to tune</a:t>
            </a:r>
          </a:p>
          <a:p>
            <a:r>
              <a:rPr lang="en-US" dirty="0" smtClean="0"/>
              <a:t>These include:</a:t>
            </a:r>
          </a:p>
          <a:p>
            <a:pPr lvl="1"/>
            <a:r>
              <a:rPr lang="en-US" dirty="0" smtClean="0"/>
              <a:t>The number of individuals</a:t>
            </a:r>
          </a:p>
          <a:p>
            <a:pPr lvl="1"/>
            <a:r>
              <a:rPr lang="en-US" dirty="0" smtClean="0"/>
              <a:t>The chance for each crossover operator and mutation operator to be used</a:t>
            </a:r>
          </a:p>
          <a:p>
            <a:pPr lvl="1"/>
            <a:r>
              <a:rPr lang="en-US" dirty="0" smtClean="0"/>
              <a:t>The selection procedure that is used</a:t>
            </a:r>
          </a:p>
          <a:p>
            <a:r>
              <a:rPr lang="en-US" dirty="0" smtClean="0"/>
              <a:t>This means our string contains integers together with real values and even function handles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8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GA: algorithm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</a:t>
            </a:r>
            <a:r>
              <a:rPr lang="en-US" dirty="0"/>
              <a:t>it is evident that this will have a tendency for a number of individuals that is as large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This gives the obvious disadvantage of a larger computational time</a:t>
            </a:r>
            <a:endParaRPr lang="en-US" dirty="0"/>
          </a:p>
          <a:p>
            <a:r>
              <a:rPr lang="en-US" dirty="0"/>
              <a:t>Hence we need </a:t>
            </a:r>
            <a:r>
              <a:rPr lang="en-US" dirty="0" smtClean="0"/>
              <a:t>a ‘regularization’ term in the cost </a:t>
            </a:r>
            <a:r>
              <a:rPr lang="en-US" dirty="0" smtClean="0"/>
              <a:t>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42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GA: Regularization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should incorporate a cost for the run time of the simulation otherwise the algorithm would have a tendency towards higher </a:t>
            </a:r>
          </a:p>
          <a:p>
            <a:r>
              <a:rPr lang="en-US" dirty="0" smtClean="0"/>
              <a:t>We used an explicit </a:t>
            </a:r>
            <a:r>
              <a:rPr lang="en-US" dirty="0" smtClean="0"/>
              <a:t>time cost (tic </a:t>
            </a:r>
            <a:r>
              <a:rPr lang="en-US" dirty="0" err="1" smtClean="0"/>
              <a:t>toc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 measurement is highly variable</a:t>
            </a:r>
          </a:p>
          <a:p>
            <a:r>
              <a:rPr lang="en-US" dirty="0" smtClean="0"/>
              <a:t>We need a deterministic ‘time cost’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punish large values for the number of individuals or large values for heavy operators</a:t>
            </a:r>
          </a:p>
          <a:p>
            <a:pPr lvl="1"/>
            <a:r>
              <a:rPr lang="en-US" dirty="0" smtClean="0"/>
              <a:t>This gives us more </a:t>
            </a:r>
            <a:r>
              <a:rPr lang="en-US" dirty="0" smtClean="0"/>
              <a:t>parameters, </a:t>
            </a:r>
            <a:r>
              <a:rPr lang="en-US" dirty="0" smtClean="0"/>
              <a:t>exactly the issue we tried to solve by using a meta GA</a:t>
            </a:r>
          </a:p>
          <a:p>
            <a:pPr lvl="1"/>
            <a:r>
              <a:rPr lang="en-US" dirty="0" smtClean="0"/>
              <a:t>But we can find these parameters exactly by measuring a </a:t>
            </a:r>
            <a:r>
              <a:rPr lang="en-US" b="1" dirty="0" smtClean="0"/>
              <a:t>mean</a:t>
            </a:r>
            <a:r>
              <a:rPr lang="en-US" dirty="0" smtClean="0"/>
              <a:t> time each of the </a:t>
            </a:r>
            <a:r>
              <a:rPr lang="en-US" dirty="0" smtClean="0"/>
              <a:t>operations cost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71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Island model</a:t>
            </a:r>
          </a:p>
          <a:p>
            <a:r>
              <a:rPr lang="en-US" dirty="0" smtClean="0"/>
              <a:t>Adaptive parameters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Go up three meta GA levels and meet God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68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481</Words>
  <Application>Microsoft Office PowerPoint</Application>
  <PresentationFormat>Diavoorstelling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Sliert</vt:lpstr>
      <vt:lpstr>Traveling salesman problem</vt:lpstr>
      <vt:lpstr>The problem</vt:lpstr>
      <vt:lpstr>First idea: brutest-bruter-…</vt:lpstr>
      <vt:lpstr>First idea: brutest-bruter-…</vt:lpstr>
      <vt:lpstr>Meta GA</vt:lpstr>
      <vt:lpstr>Meta GA: representation</vt:lpstr>
      <vt:lpstr>Meta GA: algorithm</vt:lpstr>
      <vt:lpstr>Meta GA: Regularization</vt:lpstr>
      <vt:lpstr>Future 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dc:creator>bert mortier</dc:creator>
  <cp:lastModifiedBy>bert mortier</cp:lastModifiedBy>
  <cp:revision>26</cp:revision>
  <dcterms:created xsi:type="dcterms:W3CDTF">2014-11-17T15:19:34Z</dcterms:created>
  <dcterms:modified xsi:type="dcterms:W3CDTF">2014-11-18T21:09:45Z</dcterms:modified>
</cp:coreProperties>
</file>