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7" r:id="rId2"/>
    <p:sldId id="326" r:id="rId3"/>
    <p:sldId id="327" r:id="rId4"/>
    <p:sldId id="323" r:id="rId5"/>
    <p:sldId id="328" r:id="rId6"/>
    <p:sldId id="319" r:id="rId7"/>
    <p:sldId id="320" r:id="rId8"/>
    <p:sldId id="331" r:id="rId9"/>
    <p:sldId id="329" r:id="rId10"/>
    <p:sldId id="330" r:id="rId11"/>
  </p:sldIdLst>
  <p:sldSz cx="23760113" cy="14400213"/>
  <p:notesSz cx="6858000" cy="9144000"/>
  <p:defaultTextStyle>
    <a:defPPr>
      <a:defRPr lang="zh-TW"/>
    </a:defPPr>
    <a:lvl1pPr marL="0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1pPr>
    <a:lvl2pPr marL="91581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2pPr>
    <a:lvl3pPr marL="1831635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3pPr>
    <a:lvl4pPr marL="2747452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4pPr>
    <a:lvl5pPr marL="366326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5pPr>
    <a:lvl6pPr marL="457908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6pPr>
    <a:lvl7pPr marL="5494904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7pPr>
    <a:lvl8pPr marL="6410721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8pPr>
    <a:lvl9pPr marL="732653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BD9E"/>
    <a:srgbClr val="CC66FF"/>
    <a:srgbClr val="191919"/>
    <a:srgbClr val="9966FF"/>
    <a:srgbClr val="FF0066"/>
    <a:srgbClr val="EE4C12"/>
    <a:srgbClr val="7582E1"/>
    <a:srgbClr val="FF9999"/>
    <a:srgbClr val="CCDE82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83" autoAdjust="0"/>
  </p:normalViewPr>
  <p:slideViewPr>
    <p:cSldViewPr snapToGrid="0">
      <p:cViewPr varScale="1">
        <p:scale>
          <a:sx n="41" d="100"/>
          <a:sy n="41" d="100"/>
        </p:scale>
        <p:origin x="5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356703"/>
            <a:ext cx="17820085" cy="5013407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563446"/>
            <a:ext cx="17820085" cy="3476717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76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3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66678"/>
            <a:ext cx="5123274" cy="122035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66678"/>
            <a:ext cx="15072822" cy="122035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41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33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590055"/>
            <a:ext cx="20493097" cy="5990088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636811"/>
            <a:ext cx="20493097" cy="3150046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83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17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66679"/>
            <a:ext cx="20493097" cy="278337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530053"/>
            <a:ext cx="10051641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5260078"/>
            <a:ext cx="10051641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530053"/>
            <a:ext cx="10101143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5260078"/>
            <a:ext cx="10101143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9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25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76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073365"/>
            <a:ext cx="12028557" cy="10233485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17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073365"/>
            <a:ext cx="12028557" cy="10233485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75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66679"/>
            <a:ext cx="2049309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833390"/>
            <a:ext cx="2049309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3346865"/>
            <a:ext cx="80190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31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橢圓 88"/>
          <p:cNvSpPr/>
          <p:nvPr/>
        </p:nvSpPr>
        <p:spPr>
          <a:xfrm>
            <a:off x="12022317" y="3045795"/>
            <a:ext cx="4664598" cy="4317357"/>
          </a:xfrm>
          <a:prstGeom prst="ellips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圓角矩形 43"/>
          <p:cNvSpPr/>
          <p:nvPr/>
        </p:nvSpPr>
        <p:spPr>
          <a:xfrm>
            <a:off x="13449472" y="3314652"/>
            <a:ext cx="1975397" cy="56692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en-US" altLang="zh-TW" sz="2400" baseline="-250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5894730" y="3279886"/>
            <a:ext cx="4355102" cy="4083266"/>
          </a:xfrm>
          <a:prstGeom prst="ellipse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7496591" y="3463113"/>
            <a:ext cx="1284517" cy="56692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24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0" name="綵帶 (向上) 99"/>
          <p:cNvSpPr/>
          <p:nvPr/>
        </p:nvSpPr>
        <p:spPr>
          <a:xfrm>
            <a:off x="6445379" y="4567732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2" name="綵帶 (向上) 101"/>
          <p:cNvSpPr/>
          <p:nvPr/>
        </p:nvSpPr>
        <p:spPr>
          <a:xfrm>
            <a:off x="6380750" y="5945707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3" name="綵帶 (向上) 102"/>
          <p:cNvSpPr/>
          <p:nvPr/>
        </p:nvSpPr>
        <p:spPr>
          <a:xfrm>
            <a:off x="7918950" y="5335255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9" name="書卷 (垂直) 108"/>
          <p:cNvSpPr/>
          <p:nvPr/>
        </p:nvSpPr>
        <p:spPr>
          <a:xfrm>
            <a:off x="12679911" y="4000198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15" name="書卷 (垂直) 114"/>
          <p:cNvSpPr/>
          <p:nvPr/>
        </p:nvSpPr>
        <p:spPr>
          <a:xfrm>
            <a:off x="14204450" y="4244427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20" name="書卷 (垂直) 119"/>
          <p:cNvSpPr/>
          <p:nvPr/>
        </p:nvSpPr>
        <p:spPr>
          <a:xfrm>
            <a:off x="14636315" y="6029836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3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21" name="書卷 (垂直) 120"/>
          <p:cNvSpPr/>
          <p:nvPr/>
        </p:nvSpPr>
        <p:spPr>
          <a:xfrm>
            <a:off x="12854760" y="5337898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79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群組 113"/>
          <p:cNvGrpSpPr/>
          <p:nvPr/>
        </p:nvGrpSpPr>
        <p:grpSpPr>
          <a:xfrm rot="1287519">
            <a:off x="240912" y="8172870"/>
            <a:ext cx="11283068" cy="4544488"/>
            <a:chOff x="5479262" y="7329372"/>
            <a:chExt cx="11283068" cy="4544488"/>
          </a:xfrm>
          <a:scene3d>
            <a:camera prst="orthographicFront">
              <a:rot lat="3600000" lon="0" rev="0"/>
            </a:camera>
            <a:lightRig rig="threePt" dir="t"/>
          </a:scene3d>
        </p:grpSpPr>
        <p:sp>
          <p:nvSpPr>
            <p:cNvPr id="116" name="橢圓 115"/>
            <p:cNvSpPr/>
            <p:nvPr/>
          </p:nvSpPr>
          <p:spPr>
            <a:xfrm>
              <a:off x="11512216" y="7375966"/>
              <a:ext cx="5250114" cy="4497894"/>
            </a:xfrm>
            <a:prstGeom prst="ellips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橢圓 116"/>
            <p:cNvSpPr/>
            <p:nvPr/>
          </p:nvSpPr>
          <p:spPr>
            <a:xfrm>
              <a:off x="5479262" y="7329372"/>
              <a:ext cx="5095240" cy="4308348"/>
            </a:xfrm>
            <a:prstGeom prst="ellipse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書卷 (水平) 117"/>
            <p:cNvSpPr/>
            <p:nvPr/>
          </p:nvSpPr>
          <p:spPr>
            <a:xfrm>
              <a:off x="6523840" y="7930263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19" name="書卷 (水平) 118"/>
            <p:cNvSpPr/>
            <p:nvPr/>
          </p:nvSpPr>
          <p:spPr>
            <a:xfrm>
              <a:off x="5919136" y="8889411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22" name="書卷 (水平) 121"/>
            <p:cNvSpPr/>
            <p:nvPr/>
          </p:nvSpPr>
          <p:spPr>
            <a:xfrm>
              <a:off x="5919136" y="9700105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123" name="群組 122"/>
            <p:cNvGrpSpPr/>
            <p:nvPr/>
          </p:nvGrpSpPr>
          <p:grpSpPr>
            <a:xfrm>
              <a:off x="7088422" y="10677146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251" name="矩形 250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2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2" name="矩形 251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253" name="甜甜圈 252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矩形 253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24" name="群組 123"/>
            <p:cNvGrpSpPr/>
            <p:nvPr/>
          </p:nvGrpSpPr>
          <p:grpSpPr>
            <a:xfrm>
              <a:off x="8026882" y="7951673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247" name="矩形 246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0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48" name="矩形 247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249" name="甜甜圈 248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矩形 249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25" name="群組 124"/>
            <p:cNvGrpSpPr/>
            <p:nvPr/>
          </p:nvGrpSpPr>
          <p:grpSpPr>
            <a:xfrm>
              <a:off x="8074292" y="9823192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243" name="矩形 242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3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44" name="矩形 243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245" name="甜甜圈 244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矩形 245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26" name="群組 125"/>
            <p:cNvGrpSpPr/>
            <p:nvPr/>
          </p:nvGrpSpPr>
          <p:grpSpPr>
            <a:xfrm>
              <a:off x="7481424" y="8866271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238" name="矩形 237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1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240" name="甜甜圈 239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矩形 241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7" name="波浪 126"/>
            <p:cNvSpPr/>
            <p:nvPr/>
          </p:nvSpPr>
          <p:spPr>
            <a:xfrm>
              <a:off x="12949928" y="7786498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29" name="波浪 128"/>
            <p:cNvSpPr/>
            <p:nvPr/>
          </p:nvSpPr>
          <p:spPr>
            <a:xfrm>
              <a:off x="12216857" y="8782957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30" name="波浪 129"/>
            <p:cNvSpPr/>
            <p:nvPr/>
          </p:nvSpPr>
          <p:spPr>
            <a:xfrm>
              <a:off x="13258625" y="9728302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3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41" name="波浪 140"/>
            <p:cNvSpPr/>
            <p:nvPr/>
          </p:nvSpPr>
          <p:spPr>
            <a:xfrm>
              <a:off x="12349679" y="10493115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cxnSp>
          <p:nvCxnSpPr>
            <p:cNvPr id="144" name="直線單箭頭接點 45"/>
            <p:cNvCxnSpPr>
              <a:stCxn id="247" idx="3"/>
              <a:endCxn id="127" idx="1"/>
            </p:cNvCxnSpPr>
            <p:nvPr/>
          </p:nvCxnSpPr>
          <p:spPr>
            <a:xfrm flipV="1">
              <a:off x="9493872" y="8136793"/>
              <a:ext cx="3456056" cy="169661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單箭頭接點 45"/>
            <p:cNvCxnSpPr>
              <a:stCxn id="238" idx="3"/>
              <a:endCxn id="129" idx="1"/>
            </p:cNvCxnSpPr>
            <p:nvPr/>
          </p:nvCxnSpPr>
          <p:spPr>
            <a:xfrm flipV="1">
              <a:off x="8948414" y="9133252"/>
              <a:ext cx="3268443" cy="878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45"/>
            <p:cNvCxnSpPr>
              <a:stCxn id="251" idx="3"/>
              <a:endCxn id="141" idx="1"/>
            </p:cNvCxnSpPr>
            <p:nvPr/>
          </p:nvCxnSpPr>
          <p:spPr>
            <a:xfrm flipV="1">
              <a:off x="8555412" y="10843410"/>
              <a:ext cx="3794267" cy="188517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單箭頭接點 45"/>
            <p:cNvCxnSpPr>
              <a:stCxn id="243" idx="3"/>
              <a:endCxn id="130" idx="1"/>
            </p:cNvCxnSpPr>
            <p:nvPr/>
          </p:nvCxnSpPr>
          <p:spPr>
            <a:xfrm flipV="1">
              <a:off x="9541282" y="10078597"/>
              <a:ext cx="3717343" cy="99376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45"/>
            <p:cNvCxnSpPr>
              <a:stCxn id="118" idx="3"/>
              <a:endCxn id="240" idx="1"/>
            </p:cNvCxnSpPr>
            <p:nvPr/>
          </p:nvCxnSpPr>
          <p:spPr>
            <a:xfrm>
              <a:off x="7511392" y="8174103"/>
              <a:ext cx="73945" cy="796081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單箭頭接點 45"/>
            <p:cNvCxnSpPr>
              <a:stCxn id="118" idx="3"/>
              <a:endCxn id="249" idx="2"/>
            </p:cNvCxnSpPr>
            <p:nvPr/>
          </p:nvCxnSpPr>
          <p:spPr>
            <a:xfrm>
              <a:off x="7511392" y="8174103"/>
              <a:ext cx="515490" cy="132351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單箭頭接點 45"/>
            <p:cNvCxnSpPr>
              <a:stCxn id="118" idx="3"/>
              <a:endCxn id="245" idx="0"/>
            </p:cNvCxnSpPr>
            <p:nvPr/>
          </p:nvCxnSpPr>
          <p:spPr>
            <a:xfrm>
              <a:off x="7511392" y="8174103"/>
              <a:ext cx="917681" cy="1649089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單箭頭接點 45"/>
            <p:cNvCxnSpPr>
              <a:stCxn id="118" idx="3"/>
              <a:endCxn id="253" idx="0"/>
            </p:cNvCxnSpPr>
            <p:nvPr/>
          </p:nvCxnSpPr>
          <p:spPr>
            <a:xfrm flipH="1">
              <a:off x="7443203" y="8174103"/>
              <a:ext cx="68189" cy="2503043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書卷 (水平) 230"/>
            <p:cNvSpPr/>
            <p:nvPr/>
          </p:nvSpPr>
          <p:spPr>
            <a:xfrm>
              <a:off x="15084218" y="8782957"/>
              <a:ext cx="1103201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r>
                <a:rPr lang="en-US" altLang="zh-TW" sz="16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’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cxnSp>
          <p:nvCxnSpPr>
            <p:cNvPr id="232" name="直線單箭頭接點 45"/>
            <p:cNvCxnSpPr>
              <a:stCxn id="127" idx="3"/>
              <a:endCxn id="231" idx="1"/>
            </p:cNvCxnSpPr>
            <p:nvPr/>
          </p:nvCxnSpPr>
          <p:spPr>
            <a:xfrm>
              <a:off x="14070576" y="8136793"/>
              <a:ext cx="1013642" cy="890004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單箭頭接點 45"/>
            <p:cNvCxnSpPr>
              <a:stCxn id="130" idx="3"/>
              <a:endCxn id="231" idx="1"/>
            </p:cNvCxnSpPr>
            <p:nvPr/>
          </p:nvCxnSpPr>
          <p:spPr>
            <a:xfrm flipV="1">
              <a:off x="14379273" y="9026797"/>
              <a:ext cx="704945" cy="105180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單箭頭接點 45"/>
            <p:cNvCxnSpPr>
              <a:stCxn id="129" idx="3"/>
              <a:endCxn id="231" idx="1"/>
            </p:cNvCxnSpPr>
            <p:nvPr/>
          </p:nvCxnSpPr>
          <p:spPr>
            <a:xfrm flipV="1">
              <a:off x="13337505" y="9026797"/>
              <a:ext cx="1746713" cy="106455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線單箭頭接點 45"/>
            <p:cNvCxnSpPr>
              <a:stCxn id="141" idx="3"/>
              <a:endCxn id="231" idx="1"/>
            </p:cNvCxnSpPr>
            <p:nvPr/>
          </p:nvCxnSpPr>
          <p:spPr>
            <a:xfrm flipV="1">
              <a:off x="13470327" y="9026797"/>
              <a:ext cx="1613891" cy="1816613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橢圓 88"/>
          <p:cNvSpPr/>
          <p:nvPr/>
        </p:nvSpPr>
        <p:spPr>
          <a:xfrm>
            <a:off x="14437271" y="2647210"/>
            <a:ext cx="4664598" cy="4317357"/>
          </a:xfrm>
          <a:prstGeom prst="ellips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圓角矩形 43"/>
          <p:cNvSpPr/>
          <p:nvPr/>
        </p:nvSpPr>
        <p:spPr>
          <a:xfrm>
            <a:off x="15864426" y="2916067"/>
            <a:ext cx="1975397" cy="56692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en-US" altLang="zh-TW" sz="2400" baseline="-250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8309684" y="2881301"/>
            <a:ext cx="4355102" cy="4083266"/>
          </a:xfrm>
          <a:prstGeom prst="ellipse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9911545" y="3064528"/>
            <a:ext cx="1284517" cy="56692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24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0" name="綵帶 (向上) 99"/>
          <p:cNvSpPr/>
          <p:nvPr/>
        </p:nvSpPr>
        <p:spPr>
          <a:xfrm>
            <a:off x="8860333" y="4169147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2" name="綵帶 (向上) 101"/>
          <p:cNvSpPr/>
          <p:nvPr/>
        </p:nvSpPr>
        <p:spPr>
          <a:xfrm>
            <a:off x="8795704" y="5547122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3" name="綵帶 (向上) 102"/>
          <p:cNvSpPr/>
          <p:nvPr/>
        </p:nvSpPr>
        <p:spPr>
          <a:xfrm>
            <a:off x="10333904" y="4936670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9" name="書卷 (垂直) 108"/>
          <p:cNvSpPr/>
          <p:nvPr/>
        </p:nvSpPr>
        <p:spPr>
          <a:xfrm>
            <a:off x="15094865" y="3601613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15" name="書卷 (垂直) 114"/>
          <p:cNvSpPr/>
          <p:nvPr/>
        </p:nvSpPr>
        <p:spPr>
          <a:xfrm>
            <a:off x="16619404" y="3845842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20" name="書卷 (垂直) 119"/>
          <p:cNvSpPr/>
          <p:nvPr/>
        </p:nvSpPr>
        <p:spPr>
          <a:xfrm>
            <a:off x="17051269" y="5631251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3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21" name="書卷 (垂直) 120"/>
          <p:cNvSpPr/>
          <p:nvPr/>
        </p:nvSpPr>
        <p:spPr>
          <a:xfrm>
            <a:off x="15269714" y="4939313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28" name="綵帶 (向上) 127"/>
          <p:cNvSpPr/>
          <p:nvPr/>
        </p:nvSpPr>
        <p:spPr>
          <a:xfrm>
            <a:off x="16930392" y="4916196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Q’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65" name="直線單箭頭接點 45"/>
          <p:cNvCxnSpPr>
            <a:stCxn id="17" idx="3"/>
            <a:endCxn id="133" idx="2"/>
          </p:cNvCxnSpPr>
          <p:nvPr/>
        </p:nvCxnSpPr>
        <p:spPr>
          <a:xfrm>
            <a:off x="8947474" y="6366587"/>
            <a:ext cx="2641360" cy="5184018"/>
          </a:xfrm>
          <a:prstGeom prst="straightConnector1">
            <a:avLst/>
          </a:prstGeom>
          <a:ln w="63500">
            <a:solidFill>
              <a:srgbClr val="FF006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45"/>
          <p:cNvCxnSpPr>
            <a:stCxn id="17" idx="7"/>
            <a:endCxn id="133" idx="6"/>
          </p:cNvCxnSpPr>
          <p:nvPr/>
        </p:nvCxnSpPr>
        <p:spPr>
          <a:xfrm>
            <a:off x="12026996" y="3479281"/>
            <a:ext cx="4362782" cy="6364748"/>
          </a:xfrm>
          <a:prstGeom prst="straightConnector1">
            <a:avLst/>
          </a:prstGeom>
          <a:ln w="63500">
            <a:solidFill>
              <a:srgbClr val="FF006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45"/>
          <p:cNvCxnSpPr>
            <a:stCxn id="89" idx="2"/>
            <a:endCxn id="133" idx="2"/>
          </p:cNvCxnSpPr>
          <p:nvPr/>
        </p:nvCxnSpPr>
        <p:spPr>
          <a:xfrm flipH="1">
            <a:off x="11588834" y="4805889"/>
            <a:ext cx="2848437" cy="6744716"/>
          </a:xfrm>
          <a:prstGeom prst="straightConnector1">
            <a:avLst/>
          </a:prstGeom>
          <a:ln w="63500">
            <a:solidFill>
              <a:srgbClr val="03BD9E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45"/>
          <p:cNvCxnSpPr>
            <a:stCxn id="89" idx="5"/>
            <a:endCxn id="133" idx="6"/>
          </p:cNvCxnSpPr>
          <p:nvPr/>
        </p:nvCxnSpPr>
        <p:spPr>
          <a:xfrm flipH="1">
            <a:off x="16389778" y="6332305"/>
            <a:ext cx="2028976" cy="3511724"/>
          </a:xfrm>
          <a:prstGeom prst="straightConnector1">
            <a:avLst/>
          </a:prstGeom>
          <a:ln w="63500">
            <a:solidFill>
              <a:srgbClr val="03BD9E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45"/>
          <p:cNvCxnSpPr>
            <a:stCxn id="89" idx="7"/>
            <a:endCxn id="132" idx="6"/>
          </p:cNvCxnSpPr>
          <p:nvPr/>
        </p:nvCxnSpPr>
        <p:spPr>
          <a:xfrm>
            <a:off x="18418754" y="3279472"/>
            <a:ext cx="3848798" cy="4625235"/>
          </a:xfrm>
          <a:prstGeom prst="straightConnector1">
            <a:avLst/>
          </a:prstGeom>
          <a:ln w="63500">
            <a:solidFill>
              <a:srgbClr val="92D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45"/>
          <p:cNvCxnSpPr>
            <a:stCxn id="89" idx="3"/>
            <a:endCxn id="132" idx="2"/>
          </p:cNvCxnSpPr>
          <p:nvPr/>
        </p:nvCxnSpPr>
        <p:spPr>
          <a:xfrm>
            <a:off x="15120386" y="6332305"/>
            <a:ext cx="2200294" cy="3330852"/>
          </a:xfrm>
          <a:prstGeom prst="straightConnector1">
            <a:avLst/>
          </a:prstGeom>
          <a:ln w="63500">
            <a:solidFill>
              <a:srgbClr val="92D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群組 130"/>
          <p:cNvGrpSpPr/>
          <p:nvPr/>
        </p:nvGrpSpPr>
        <p:grpSpPr>
          <a:xfrm rot="20425883">
            <a:off x="11302531" y="7500062"/>
            <a:ext cx="11283068" cy="4544488"/>
            <a:chOff x="5479262" y="7329372"/>
            <a:chExt cx="11283068" cy="4544488"/>
          </a:xfrm>
          <a:scene3d>
            <a:camera prst="orthographicFront">
              <a:rot lat="3600000" lon="0" rev="0"/>
            </a:camera>
            <a:lightRig rig="threePt" dir="t"/>
          </a:scene3d>
        </p:grpSpPr>
        <p:sp>
          <p:nvSpPr>
            <p:cNvPr id="132" name="橢圓 131"/>
            <p:cNvSpPr/>
            <p:nvPr/>
          </p:nvSpPr>
          <p:spPr>
            <a:xfrm>
              <a:off x="11512216" y="7375966"/>
              <a:ext cx="5250114" cy="4497894"/>
            </a:xfrm>
            <a:prstGeom prst="ellips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橢圓 132"/>
            <p:cNvSpPr/>
            <p:nvPr/>
          </p:nvSpPr>
          <p:spPr>
            <a:xfrm>
              <a:off x="5479262" y="7329372"/>
              <a:ext cx="5095240" cy="4308348"/>
            </a:xfrm>
            <a:prstGeom prst="ellipse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書卷 (水平) 133"/>
            <p:cNvSpPr/>
            <p:nvPr/>
          </p:nvSpPr>
          <p:spPr>
            <a:xfrm>
              <a:off x="6523840" y="7930263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35" name="書卷 (水平) 134"/>
            <p:cNvSpPr/>
            <p:nvPr/>
          </p:nvSpPr>
          <p:spPr>
            <a:xfrm>
              <a:off x="5919136" y="8889411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36" name="書卷 (水平) 135"/>
            <p:cNvSpPr/>
            <p:nvPr/>
          </p:nvSpPr>
          <p:spPr>
            <a:xfrm>
              <a:off x="5919136" y="9700105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137" name="群組 136"/>
            <p:cNvGrpSpPr/>
            <p:nvPr/>
          </p:nvGrpSpPr>
          <p:grpSpPr>
            <a:xfrm>
              <a:off x="7088422" y="10677146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174" name="矩形 173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2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5" name="矩形 174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176" name="甜甜圈 175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矩形 176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8" name="群組 137"/>
            <p:cNvGrpSpPr/>
            <p:nvPr/>
          </p:nvGrpSpPr>
          <p:grpSpPr>
            <a:xfrm>
              <a:off x="8026882" y="7951673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170" name="矩形 169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0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172" name="甜甜圈 171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矩形 172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9" name="群組 138"/>
            <p:cNvGrpSpPr/>
            <p:nvPr/>
          </p:nvGrpSpPr>
          <p:grpSpPr>
            <a:xfrm>
              <a:off x="8074292" y="9823192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166" name="矩形 165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3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7" name="矩形 166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168" name="甜甜圈 167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矩形 168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0" name="群組 139"/>
            <p:cNvGrpSpPr/>
            <p:nvPr/>
          </p:nvGrpSpPr>
          <p:grpSpPr>
            <a:xfrm>
              <a:off x="7481424" y="8866271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162" name="矩形 161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1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3" name="矩形 162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164" name="甜甜圈 163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矩形 164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42" name="波浪 141"/>
            <p:cNvSpPr/>
            <p:nvPr/>
          </p:nvSpPr>
          <p:spPr>
            <a:xfrm>
              <a:off x="12949928" y="7786498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43" name="波浪 142"/>
            <p:cNvSpPr/>
            <p:nvPr/>
          </p:nvSpPr>
          <p:spPr>
            <a:xfrm>
              <a:off x="12216857" y="8782957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45" name="波浪 144"/>
            <p:cNvSpPr/>
            <p:nvPr/>
          </p:nvSpPr>
          <p:spPr>
            <a:xfrm>
              <a:off x="13258625" y="9728302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3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46" name="波浪 145"/>
            <p:cNvSpPr/>
            <p:nvPr/>
          </p:nvSpPr>
          <p:spPr>
            <a:xfrm>
              <a:off x="12349679" y="10493115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cxnSp>
          <p:nvCxnSpPr>
            <p:cNvPr id="148" name="直線單箭頭接點 45"/>
            <p:cNvCxnSpPr>
              <a:stCxn id="170" idx="3"/>
              <a:endCxn id="142" idx="1"/>
            </p:cNvCxnSpPr>
            <p:nvPr/>
          </p:nvCxnSpPr>
          <p:spPr>
            <a:xfrm flipV="1">
              <a:off x="9493872" y="8136793"/>
              <a:ext cx="3456056" cy="169661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單箭頭接點 45"/>
            <p:cNvCxnSpPr>
              <a:stCxn id="162" idx="3"/>
              <a:endCxn id="143" idx="1"/>
            </p:cNvCxnSpPr>
            <p:nvPr/>
          </p:nvCxnSpPr>
          <p:spPr>
            <a:xfrm flipV="1">
              <a:off x="8948414" y="9133252"/>
              <a:ext cx="3268443" cy="878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45"/>
            <p:cNvCxnSpPr>
              <a:stCxn id="174" idx="3"/>
              <a:endCxn id="146" idx="1"/>
            </p:cNvCxnSpPr>
            <p:nvPr/>
          </p:nvCxnSpPr>
          <p:spPr>
            <a:xfrm flipV="1">
              <a:off x="8555412" y="10843410"/>
              <a:ext cx="3794267" cy="188517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單箭頭接點 45"/>
            <p:cNvCxnSpPr>
              <a:stCxn id="166" idx="3"/>
              <a:endCxn id="145" idx="1"/>
            </p:cNvCxnSpPr>
            <p:nvPr/>
          </p:nvCxnSpPr>
          <p:spPr>
            <a:xfrm flipV="1">
              <a:off x="9541282" y="10078597"/>
              <a:ext cx="3717343" cy="99376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單箭頭接點 45"/>
            <p:cNvCxnSpPr>
              <a:stCxn id="134" idx="3"/>
              <a:endCxn id="164" idx="1"/>
            </p:cNvCxnSpPr>
            <p:nvPr/>
          </p:nvCxnSpPr>
          <p:spPr>
            <a:xfrm>
              <a:off x="7511392" y="8174103"/>
              <a:ext cx="73945" cy="796081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單箭頭接點 45"/>
            <p:cNvCxnSpPr>
              <a:stCxn id="134" idx="3"/>
              <a:endCxn id="172" idx="2"/>
            </p:cNvCxnSpPr>
            <p:nvPr/>
          </p:nvCxnSpPr>
          <p:spPr>
            <a:xfrm>
              <a:off x="7511392" y="8174103"/>
              <a:ext cx="515490" cy="132351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45"/>
            <p:cNvCxnSpPr>
              <a:stCxn id="134" idx="3"/>
              <a:endCxn id="168" idx="0"/>
            </p:cNvCxnSpPr>
            <p:nvPr/>
          </p:nvCxnSpPr>
          <p:spPr>
            <a:xfrm>
              <a:off x="7511392" y="8174103"/>
              <a:ext cx="917681" cy="1649089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45"/>
            <p:cNvCxnSpPr>
              <a:stCxn id="134" idx="3"/>
              <a:endCxn id="176" idx="0"/>
            </p:cNvCxnSpPr>
            <p:nvPr/>
          </p:nvCxnSpPr>
          <p:spPr>
            <a:xfrm flipH="1">
              <a:off x="7443203" y="8174103"/>
              <a:ext cx="68189" cy="2503043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書卷 (水平) 156"/>
            <p:cNvSpPr/>
            <p:nvPr/>
          </p:nvSpPr>
          <p:spPr>
            <a:xfrm>
              <a:off x="15084218" y="8782957"/>
              <a:ext cx="1103201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r>
                <a:rPr lang="en-US" altLang="zh-TW" sz="16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’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cxnSp>
          <p:nvCxnSpPr>
            <p:cNvPr id="158" name="直線單箭頭接點 45"/>
            <p:cNvCxnSpPr>
              <a:stCxn id="142" idx="3"/>
              <a:endCxn id="157" idx="1"/>
            </p:cNvCxnSpPr>
            <p:nvPr/>
          </p:nvCxnSpPr>
          <p:spPr>
            <a:xfrm>
              <a:off x="14070576" y="8136793"/>
              <a:ext cx="1013642" cy="890004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單箭頭接點 45"/>
            <p:cNvCxnSpPr>
              <a:stCxn id="145" idx="3"/>
              <a:endCxn id="157" idx="1"/>
            </p:cNvCxnSpPr>
            <p:nvPr/>
          </p:nvCxnSpPr>
          <p:spPr>
            <a:xfrm flipV="1">
              <a:off x="14379273" y="9026797"/>
              <a:ext cx="704945" cy="105180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單箭頭接點 45"/>
            <p:cNvCxnSpPr>
              <a:stCxn id="143" idx="3"/>
              <a:endCxn id="157" idx="1"/>
            </p:cNvCxnSpPr>
            <p:nvPr/>
          </p:nvCxnSpPr>
          <p:spPr>
            <a:xfrm flipV="1">
              <a:off x="13337505" y="9026797"/>
              <a:ext cx="1746713" cy="106455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單箭頭接點 45"/>
            <p:cNvCxnSpPr>
              <a:stCxn id="146" idx="3"/>
              <a:endCxn id="157" idx="1"/>
            </p:cNvCxnSpPr>
            <p:nvPr/>
          </p:nvCxnSpPr>
          <p:spPr>
            <a:xfrm flipV="1">
              <a:off x="13470327" y="9026797"/>
              <a:ext cx="1613891" cy="1816613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1" name="直線單箭頭接點 45"/>
          <p:cNvCxnSpPr>
            <a:stCxn id="89" idx="1"/>
            <a:endCxn id="117" idx="2"/>
          </p:cNvCxnSpPr>
          <p:nvPr/>
        </p:nvCxnSpPr>
        <p:spPr>
          <a:xfrm flipH="1">
            <a:off x="675166" y="3279472"/>
            <a:ext cx="14445220" cy="4991916"/>
          </a:xfrm>
          <a:prstGeom prst="straightConnector1">
            <a:avLst/>
          </a:prstGeom>
          <a:ln w="63500">
            <a:solidFill>
              <a:srgbClr val="03BD9E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單箭頭接點 45"/>
          <p:cNvCxnSpPr>
            <a:stCxn id="89" idx="4"/>
            <a:endCxn id="117" idx="6"/>
          </p:cNvCxnSpPr>
          <p:nvPr/>
        </p:nvCxnSpPr>
        <p:spPr>
          <a:xfrm flipH="1">
            <a:off x="5417214" y="6964567"/>
            <a:ext cx="11352356" cy="3170811"/>
          </a:xfrm>
          <a:prstGeom prst="straightConnector1">
            <a:avLst/>
          </a:prstGeom>
          <a:ln w="63500">
            <a:solidFill>
              <a:srgbClr val="03BD9E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單箭頭接點 45"/>
          <p:cNvCxnSpPr>
            <a:stCxn id="17" idx="5"/>
            <a:endCxn id="117" idx="6"/>
          </p:cNvCxnSpPr>
          <p:nvPr/>
        </p:nvCxnSpPr>
        <p:spPr>
          <a:xfrm flipH="1">
            <a:off x="5417214" y="6366587"/>
            <a:ext cx="6609782" cy="3768791"/>
          </a:xfrm>
          <a:prstGeom prst="straightConnector1">
            <a:avLst/>
          </a:prstGeom>
          <a:ln w="63500">
            <a:solidFill>
              <a:srgbClr val="FF0066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45"/>
          <p:cNvCxnSpPr>
            <a:stCxn id="17" idx="1"/>
            <a:endCxn id="117" idx="2"/>
          </p:cNvCxnSpPr>
          <p:nvPr/>
        </p:nvCxnSpPr>
        <p:spPr>
          <a:xfrm flipH="1">
            <a:off x="675166" y="3479281"/>
            <a:ext cx="8272308" cy="4792107"/>
          </a:xfrm>
          <a:prstGeom prst="straightConnector1">
            <a:avLst/>
          </a:prstGeom>
          <a:ln w="63500">
            <a:solidFill>
              <a:srgbClr val="FF0066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45"/>
          <p:cNvCxnSpPr>
            <a:stCxn id="116" idx="2"/>
            <a:endCxn id="89" idx="1"/>
          </p:cNvCxnSpPr>
          <p:nvPr/>
        </p:nvCxnSpPr>
        <p:spPr>
          <a:xfrm flipV="1">
            <a:off x="6238211" y="3279472"/>
            <a:ext cx="8882175" cy="7330517"/>
          </a:xfrm>
          <a:prstGeom prst="straightConnector1">
            <a:avLst/>
          </a:prstGeom>
          <a:ln w="63500">
            <a:solidFill>
              <a:srgbClr val="92D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單箭頭接點 45"/>
          <p:cNvCxnSpPr>
            <a:stCxn id="116" idx="6"/>
            <a:endCxn id="89" idx="5"/>
          </p:cNvCxnSpPr>
          <p:nvPr/>
        </p:nvCxnSpPr>
        <p:spPr>
          <a:xfrm flipV="1">
            <a:off x="11124397" y="6332305"/>
            <a:ext cx="7294357" cy="6198332"/>
          </a:xfrm>
          <a:prstGeom prst="straightConnector1">
            <a:avLst/>
          </a:prstGeom>
          <a:ln w="63500">
            <a:solidFill>
              <a:srgbClr val="92D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單箭頭接點 45"/>
          <p:cNvCxnSpPr>
            <a:stCxn id="231" idx="2"/>
            <a:endCxn id="128" idx="2"/>
          </p:cNvCxnSpPr>
          <p:nvPr/>
        </p:nvCxnSpPr>
        <p:spPr>
          <a:xfrm flipV="1">
            <a:off x="10227879" y="5299732"/>
            <a:ext cx="7471613" cy="6432341"/>
          </a:xfrm>
          <a:prstGeom prst="straightConnector1">
            <a:avLst/>
          </a:prstGeom>
          <a:ln w="1270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單箭頭接點 45"/>
          <p:cNvCxnSpPr>
            <a:stCxn id="157" idx="2"/>
            <a:endCxn id="128" idx="2"/>
          </p:cNvCxnSpPr>
          <p:nvPr/>
        </p:nvCxnSpPr>
        <p:spPr>
          <a:xfrm flipH="1" flipV="1">
            <a:off x="17699492" y="5299732"/>
            <a:ext cx="3367539" cy="2591032"/>
          </a:xfrm>
          <a:prstGeom prst="straightConnector1">
            <a:avLst/>
          </a:prstGeom>
          <a:ln w="1270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07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橢圓 88"/>
          <p:cNvSpPr/>
          <p:nvPr/>
        </p:nvSpPr>
        <p:spPr>
          <a:xfrm>
            <a:off x="12022317" y="3045795"/>
            <a:ext cx="4664598" cy="4317357"/>
          </a:xfrm>
          <a:prstGeom prst="ellips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圓角矩形 43"/>
          <p:cNvSpPr/>
          <p:nvPr/>
        </p:nvSpPr>
        <p:spPr>
          <a:xfrm>
            <a:off x="13449472" y="3314652"/>
            <a:ext cx="1975397" cy="56692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en-US" altLang="zh-TW" sz="2400" baseline="-250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5894730" y="3279886"/>
            <a:ext cx="4355102" cy="4083266"/>
          </a:xfrm>
          <a:prstGeom prst="ellipse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7496591" y="3463113"/>
            <a:ext cx="1284517" cy="56692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24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0" name="綵帶 (向上) 99"/>
          <p:cNvSpPr/>
          <p:nvPr/>
        </p:nvSpPr>
        <p:spPr>
          <a:xfrm>
            <a:off x="6445379" y="4567732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2" name="綵帶 (向上) 101"/>
          <p:cNvSpPr/>
          <p:nvPr/>
        </p:nvSpPr>
        <p:spPr>
          <a:xfrm>
            <a:off x="6380750" y="5945707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3" name="綵帶 (向上) 102"/>
          <p:cNvSpPr/>
          <p:nvPr/>
        </p:nvSpPr>
        <p:spPr>
          <a:xfrm>
            <a:off x="7918950" y="5335255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9" name="書卷 (垂直) 108"/>
          <p:cNvSpPr/>
          <p:nvPr/>
        </p:nvSpPr>
        <p:spPr>
          <a:xfrm>
            <a:off x="12679911" y="4000198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15" name="書卷 (垂直) 114"/>
          <p:cNvSpPr/>
          <p:nvPr/>
        </p:nvSpPr>
        <p:spPr>
          <a:xfrm>
            <a:off x="14204450" y="4244427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20" name="書卷 (垂直) 119"/>
          <p:cNvSpPr/>
          <p:nvPr/>
        </p:nvSpPr>
        <p:spPr>
          <a:xfrm>
            <a:off x="14636315" y="6029836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3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21" name="書卷 (垂直) 120"/>
          <p:cNvSpPr/>
          <p:nvPr/>
        </p:nvSpPr>
        <p:spPr>
          <a:xfrm>
            <a:off x="12854760" y="5337898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28" name="綵帶 (向上) 127"/>
          <p:cNvSpPr/>
          <p:nvPr/>
        </p:nvSpPr>
        <p:spPr>
          <a:xfrm>
            <a:off x="14515438" y="5314781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Q’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22" name="直線單箭頭接點 45"/>
          <p:cNvCxnSpPr>
            <a:stCxn id="103" idx="3"/>
            <a:endCxn id="128" idx="1"/>
          </p:cNvCxnSpPr>
          <p:nvPr/>
        </p:nvCxnSpPr>
        <p:spPr>
          <a:xfrm flipV="1">
            <a:off x="9264875" y="5610693"/>
            <a:ext cx="5442838" cy="20474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6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橢圓 88"/>
          <p:cNvSpPr/>
          <p:nvPr/>
        </p:nvSpPr>
        <p:spPr>
          <a:xfrm>
            <a:off x="12022317" y="3045795"/>
            <a:ext cx="4664598" cy="4317357"/>
          </a:xfrm>
          <a:prstGeom prst="ellips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圓角矩形 43"/>
          <p:cNvSpPr/>
          <p:nvPr/>
        </p:nvSpPr>
        <p:spPr>
          <a:xfrm>
            <a:off x="13449472" y="3314652"/>
            <a:ext cx="1975397" cy="56692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en-US" altLang="zh-TW" sz="2400" baseline="-250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5894730" y="3279886"/>
            <a:ext cx="4355102" cy="4083266"/>
          </a:xfrm>
          <a:prstGeom prst="ellipse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7496591" y="3463113"/>
            <a:ext cx="1284517" cy="56692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24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49" name="直線單箭頭接點 45"/>
          <p:cNvCxnSpPr>
            <a:stCxn id="103" idx="3"/>
            <a:endCxn id="109" idx="1"/>
          </p:cNvCxnSpPr>
          <p:nvPr/>
        </p:nvCxnSpPr>
        <p:spPr>
          <a:xfrm flipV="1">
            <a:off x="9264875" y="4316584"/>
            <a:ext cx="3524613" cy="1314583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5"/>
          <p:cNvCxnSpPr>
            <a:stCxn id="103" idx="3"/>
            <a:endCxn id="121" idx="1"/>
          </p:cNvCxnSpPr>
          <p:nvPr/>
        </p:nvCxnSpPr>
        <p:spPr>
          <a:xfrm>
            <a:off x="9264875" y="5631167"/>
            <a:ext cx="3699462" cy="2311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45"/>
          <p:cNvCxnSpPr>
            <a:stCxn id="103" idx="3"/>
            <a:endCxn id="115" idx="1"/>
          </p:cNvCxnSpPr>
          <p:nvPr/>
        </p:nvCxnSpPr>
        <p:spPr>
          <a:xfrm flipV="1">
            <a:off x="9264875" y="4560813"/>
            <a:ext cx="5049152" cy="1070354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綵帶 (向上) 99"/>
          <p:cNvSpPr/>
          <p:nvPr/>
        </p:nvSpPr>
        <p:spPr>
          <a:xfrm>
            <a:off x="6445379" y="4567732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2" name="綵帶 (向上) 101"/>
          <p:cNvSpPr/>
          <p:nvPr/>
        </p:nvSpPr>
        <p:spPr>
          <a:xfrm>
            <a:off x="6380750" y="5945707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3" name="綵帶 (向上) 102"/>
          <p:cNvSpPr/>
          <p:nvPr/>
        </p:nvSpPr>
        <p:spPr>
          <a:xfrm>
            <a:off x="7918950" y="5335255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9" name="書卷 (垂直) 108"/>
          <p:cNvSpPr/>
          <p:nvPr/>
        </p:nvSpPr>
        <p:spPr>
          <a:xfrm>
            <a:off x="12679911" y="4000198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15" name="書卷 (垂直) 114"/>
          <p:cNvSpPr/>
          <p:nvPr/>
        </p:nvSpPr>
        <p:spPr>
          <a:xfrm>
            <a:off x="14204450" y="4244427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20" name="書卷 (垂直) 119"/>
          <p:cNvSpPr/>
          <p:nvPr/>
        </p:nvSpPr>
        <p:spPr>
          <a:xfrm>
            <a:off x="14636315" y="6029836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3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21" name="書卷 (垂直) 120"/>
          <p:cNvSpPr/>
          <p:nvPr/>
        </p:nvSpPr>
        <p:spPr>
          <a:xfrm>
            <a:off x="12854760" y="5337898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51" name="直線單箭頭接點 45"/>
          <p:cNvCxnSpPr>
            <a:stCxn id="103" idx="3"/>
            <a:endCxn id="120" idx="1"/>
          </p:cNvCxnSpPr>
          <p:nvPr/>
        </p:nvCxnSpPr>
        <p:spPr>
          <a:xfrm>
            <a:off x="9264875" y="5631167"/>
            <a:ext cx="5481017" cy="715055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綵帶 (向上) 127"/>
          <p:cNvSpPr/>
          <p:nvPr/>
        </p:nvSpPr>
        <p:spPr>
          <a:xfrm>
            <a:off x="14515438" y="5314781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Q’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141" name="直線單箭頭接點 45"/>
          <p:cNvCxnSpPr>
            <a:stCxn id="109" idx="2"/>
            <a:endCxn id="128" idx="0"/>
          </p:cNvCxnSpPr>
          <p:nvPr/>
        </p:nvCxnSpPr>
        <p:spPr>
          <a:xfrm>
            <a:off x="13307442" y="4632970"/>
            <a:ext cx="1977096" cy="681811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45"/>
          <p:cNvCxnSpPr>
            <a:stCxn id="115" idx="2"/>
            <a:endCxn id="128" idx="0"/>
          </p:cNvCxnSpPr>
          <p:nvPr/>
        </p:nvCxnSpPr>
        <p:spPr>
          <a:xfrm>
            <a:off x="14831981" y="4877199"/>
            <a:ext cx="452557" cy="437582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45"/>
          <p:cNvCxnSpPr>
            <a:stCxn id="120" idx="0"/>
            <a:endCxn id="128" idx="2"/>
          </p:cNvCxnSpPr>
          <p:nvPr/>
        </p:nvCxnSpPr>
        <p:spPr>
          <a:xfrm flipV="1">
            <a:off x="15263846" y="5698317"/>
            <a:ext cx="20692" cy="331519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45"/>
          <p:cNvCxnSpPr>
            <a:stCxn id="121" idx="3"/>
            <a:endCxn id="128" idx="1"/>
          </p:cNvCxnSpPr>
          <p:nvPr/>
        </p:nvCxnSpPr>
        <p:spPr>
          <a:xfrm flipV="1">
            <a:off x="14000244" y="5610693"/>
            <a:ext cx="707469" cy="4359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37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群組 288"/>
          <p:cNvGrpSpPr/>
          <p:nvPr/>
        </p:nvGrpSpPr>
        <p:grpSpPr>
          <a:xfrm>
            <a:off x="8309684" y="7918970"/>
            <a:ext cx="11283068" cy="4544488"/>
            <a:chOff x="5479262" y="7329372"/>
            <a:chExt cx="11283068" cy="4544488"/>
          </a:xfrm>
          <a:scene3d>
            <a:camera prst="orthographicFront">
              <a:rot lat="3600000" lon="0" rev="0"/>
            </a:camera>
            <a:lightRig rig="threePt" dir="t"/>
          </a:scene3d>
        </p:grpSpPr>
        <p:sp>
          <p:nvSpPr>
            <p:cNvPr id="290" name="橢圓 289"/>
            <p:cNvSpPr/>
            <p:nvPr/>
          </p:nvSpPr>
          <p:spPr>
            <a:xfrm>
              <a:off x="11512216" y="7375966"/>
              <a:ext cx="5250114" cy="4497894"/>
            </a:xfrm>
            <a:prstGeom prst="ellips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1" name="橢圓 290"/>
            <p:cNvSpPr/>
            <p:nvPr/>
          </p:nvSpPr>
          <p:spPr>
            <a:xfrm>
              <a:off x="5479262" y="7329372"/>
              <a:ext cx="5095240" cy="4308348"/>
            </a:xfrm>
            <a:prstGeom prst="ellipse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2" name="書卷 (水平) 291"/>
            <p:cNvSpPr/>
            <p:nvPr/>
          </p:nvSpPr>
          <p:spPr>
            <a:xfrm>
              <a:off x="6523840" y="7930263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93" name="書卷 (水平) 292"/>
            <p:cNvSpPr/>
            <p:nvPr/>
          </p:nvSpPr>
          <p:spPr>
            <a:xfrm>
              <a:off x="5919136" y="8889411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94" name="書卷 (水平) 293"/>
            <p:cNvSpPr/>
            <p:nvPr/>
          </p:nvSpPr>
          <p:spPr>
            <a:xfrm>
              <a:off x="5919136" y="9700105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295" name="群組 294"/>
            <p:cNvGrpSpPr/>
            <p:nvPr/>
          </p:nvGrpSpPr>
          <p:grpSpPr>
            <a:xfrm>
              <a:off x="7088422" y="10677146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319" name="矩形 318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2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20" name="矩形 319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321" name="甜甜圈 320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矩形 321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96" name="群組 295"/>
            <p:cNvGrpSpPr/>
            <p:nvPr/>
          </p:nvGrpSpPr>
          <p:grpSpPr>
            <a:xfrm>
              <a:off x="8026882" y="7951673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315" name="矩形 314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0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16" name="矩形 315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317" name="甜甜圈 316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矩形 317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97" name="群組 296"/>
            <p:cNvGrpSpPr/>
            <p:nvPr/>
          </p:nvGrpSpPr>
          <p:grpSpPr>
            <a:xfrm>
              <a:off x="8074292" y="9823192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311" name="矩形 310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3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12" name="矩形 311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313" name="甜甜圈 312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4" name="矩形 313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98" name="群組 297"/>
            <p:cNvGrpSpPr/>
            <p:nvPr/>
          </p:nvGrpSpPr>
          <p:grpSpPr>
            <a:xfrm>
              <a:off x="7481424" y="8866271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307" name="矩形 306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1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8" name="矩形 307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309" name="甜甜圈 308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矩形 309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99" name="波浪 298"/>
            <p:cNvSpPr/>
            <p:nvPr/>
          </p:nvSpPr>
          <p:spPr>
            <a:xfrm>
              <a:off x="12949928" y="7786498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00" name="波浪 299"/>
            <p:cNvSpPr/>
            <p:nvPr/>
          </p:nvSpPr>
          <p:spPr>
            <a:xfrm>
              <a:off x="12216857" y="8782957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01" name="波浪 300"/>
            <p:cNvSpPr/>
            <p:nvPr/>
          </p:nvSpPr>
          <p:spPr>
            <a:xfrm>
              <a:off x="13258625" y="9728302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3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02" name="波浪 301"/>
            <p:cNvSpPr/>
            <p:nvPr/>
          </p:nvSpPr>
          <p:spPr>
            <a:xfrm>
              <a:off x="12349679" y="10493115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cxnSp>
          <p:nvCxnSpPr>
            <p:cNvPr id="303" name="直線單箭頭接點 45"/>
            <p:cNvCxnSpPr>
              <a:stCxn id="315" idx="3"/>
              <a:endCxn id="299" idx="1"/>
            </p:cNvCxnSpPr>
            <p:nvPr/>
          </p:nvCxnSpPr>
          <p:spPr>
            <a:xfrm flipV="1">
              <a:off x="9493872" y="8136793"/>
              <a:ext cx="3456056" cy="169661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單箭頭接點 45"/>
            <p:cNvCxnSpPr>
              <a:stCxn id="307" idx="3"/>
              <a:endCxn id="300" idx="1"/>
            </p:cNvCxnSpPr>
            <p:nvPr/>
          </p:nvCxnSpPr>
          <p:spPr>
            <a:xfrm flipV="1">
              <a:off x="8948414" y="9133252"/>
              <a:ext cx="3268443" cy="878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單箭頭接點 45"/>
            <p:cNvCxnSpPr>
              <a:stCxn id="319" idx="3"/>
              <a:endCxn id="302" idx="1"/>
            </p:cNvCxnSpPr>
            <p:nvPr/>
          </p:nvCxnSpPr>
          <p:spPr>
            <a:xfrm flipV="1">
              <a:off x="8555412" y="10843410"/>
              <a:ext cx="3794267" cy="188517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單箭頭接點 45"/>
            <p:cNvCxnSpPr>
              <a:stCxn id="311" idx="3"/>
              <a:endCxn id="301" idx="1"/>
            </p:cNvCxnSpPr>
            <p:nvPr/>
          </p:nvCxnSpPr>
          <p:spPr>
            <a:xfrm flipV="1">
              <a:off x="9541282" y="10078597"/>
              <a:ext cx="3717343" cy="99376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橢圓 88"/>
          <p:cNvSpPr/>
          <p:nvPr/>
        </p:nvSpPr>
        <p:spPr>
          <a:xfrm>
            <a:off x="14437271" y="2647210"/>
            <a:ext cx="4664598" cy="4317357"/>
          </a:xfrm>
          <a:prstGeom prst="ellips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圓角矩形 43"/>
          <p:cNvSpPr/>
          <p:nvPr/>
        </p:nvSpPr>
        <p:spPr>
          <a:xfrm>
            <a:off x="15864426" y="2916067"/>
            <a:ext cx="1975397" cy="56692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en-US" altLang="zh-TW" sz="2400" baseline="-250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8309684" y="2881301"/>
            <a:ext cx="4355102" cy="4083266"/>
          </a:xfrm>
          <a:prstGeom prst="ellipse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9911545" y="3064528"/>
            <a:ext cx="1284517" cy="56692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24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0" name="綵帶 (向上) 99"/>
          <p:cNvSpPr/>
          <p:nvPr/>
        </p:nvSpPr>
        <p:spPr>
          <a:xfrm>
            <a:off x="8860333" y="4169147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2" name="綵帶 (向上) 101"/>
          <p:cNvSpPr/>
          <p:nvPr/>
        </p:nvSpPr>
        <p:spPr>
          <a:xfrm>
            <a:off x="8795704" y="5547122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3" name="綵帶 (向上) 102"/>
          <p:cNvSpPr/>
          <p:nvPr/>
        </p:nvSpPr>
        <p:spPr>
          <a:xfrm>
            <a:off x="10333904" y="4936670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9" name="書卷 (垂直) 108"/>
          <p:cNvSpPr/>
          <p:nvPr/>
        </p:nvSpPr>
        <p:spPr>
          <a:xfrm>
            <a:off x="15094865" y="3601613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15" name="書卷 (垂直) 114"/>
          <p:cNvSpPr/>
          <p:nvPr/>
        </p:nvSpPr>
        <p:spPr>
          <a:xfrm>
            <a:off x="16619404" y="3845842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20" name="書卷 (垂直) 119"/>
          <p:cNvSpPr/>
          <p:nvPr/>
        </p:nvSpPr>
        <p:spPr>
          <a:xfrm>
            <a:off x="17051269" y="5631251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3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21" name="書卷 (垂直) 120"/>
          <p:cNvSpPr/>
          <p:nvPr/>
        </p:nvSpPr>
        <p:spPr>
          <a:xfrm>
            <a:off x="15269714" y="4939313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65" name="直線單箭頭接點 45"/>
          <p:cNvCxnSpPr>
            <a:stCxn id="17" idx="2"/>
            <a:endCxn id="291" idx="2"/>
          </p:cNvCxnSpPr>
          <p:nvPr/>
        </p:nvCxnSpPr>
        <p:spPr>
          <a:xfrm>
            <a:off x="8309684" y="4922934"/>
            <a:ext cx="0" cy="5150210"/>
          </a:xfrm>
          <a:prstGeom prst="straightConnector1">
            <a:avLst/>
          </a:prstGeom>
          <a:ln w="63500">
            <a:solidFill>
              <a:srgbClr val="FF006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45"/>
          <p:cNvCxnSpPr>
            <a:stCxn id="17" idx="6"/>
            <a:endCxn id="291" idx="6"/>
          </p:cNvCxnSpPr>
          <p:nvPr/>
        </p:nvCxnSpPr>
        <p:spPr>
          <a:xfrm>
            <a:off x="12664786" y="4922934"/>
            <a:ext cx="740138" cy="5150210"/>
          </a:xfrm>
          <a:prstGeom prst="straightConnector1">
            <a:avLst/>
          </a:prstGeom>
          <a:ln w="63500">
            <a:solidFill>
              <a:srgbClr val="FF006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45"/>
          <p:cNvCxnSpPr>
            <a:stCxn id="89" idx="1"/>
            <a:endCxn id="291" idx="2"/>
          </p:cNvCxnSpPr>
          <p:nvPr/>
        </p:nvCxnSpPr>
        <p:spPr>
          <a:xfrm flipH="1">
            <a:off x="8309684" y="3279472"/>
            <a:ext cx="6810702" cy="6793672"/>
          </a:xfrm>
          <a:prstGeom prst="straightConnector1">
            <a:avLst/>
          </a:prstGeom>
          <a:ln w="63500">
            <a:solidFill>
              <a:srgbClr val="03BD9E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45"/>
          <p:cNvCxnSpPr>
            <a:stCxn id="89" idx="5"/>
            <a:endCxn id="291" idx="6"/>
          </p:cNvCxnSpPr>
          <p:nvPr/>
        </p:nvCxnSpPr>
        <p:spPr>
          <a:xfrm flipH="1">
            <a:off x="13404924" y="6332305"/>
            <a:ext cx="5013830" cy="3740839"/>
          </a:xfrm>
          <a:prstGeom prst="straightConnector1">
            <a:avLst/>
          </a:prstGeom>
          <a:ln w="63500">
            <a:solidFill>
              <a:srgbClr val="03BD9E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45"/>
          <p:cNvCxnSpPr>
            <a:stCxn id="89" idx="6"/>
            <a:endCxn id="290" idx="6"/>
          </p:cNvCxnSpPr>
          <p:nvPr/>
        </p:nvCxnSpPr>
        <p:spPr>
          <a:xfrm>
            <a:off x="19101869" y="4805889"/>
            <a:ext cx="490883" cy="5408622"/>
          </a:xfrm>
          <a:prstGeom prst="straightConnector1">
            <a:avLst/>
          </a:prstGeom>
          <a:ln w="63500">
            <a:solidFill>
              <a:srgbClr val="92D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45"/>
          <p:cNvCxnSpPr>
            <a:stCxn id="89" idx="2"/>
            <a:endCxn id="290" idx="2"/>
          </p:cNvCxnSpPr>
          <p:nvPr/>
        </p:nvCxnSpPr>
        <p:spPr>
          <a:xfrm flipH="1">
            <a:off x="14342638" y="4805889"/>
            <a:ext cx="94633" cy="5408622"/>
          </a:xfrm>
          <a:prstGeom prst="straightConnector1">
            <a:avLst/>
          </a:prstGeom>
          <a:ln w="63500">
            <a:solidFill>
              <a:srgbClr val="92D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84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橢圓 88"/>
          <p:cNvSpPr/>
          <p:nvPr/>
        </p:nvSpPr>
        <p:spPr>
          <a:xfrm>
            <a:off x="11512216" y="7375966"/>
            <a:ext cx="5250114" cy="4497894"/>
          </a:xfrm>
          <a:prstGeom prst="ellips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8932126" y="5984741"/>
            <a:ext cx="128451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24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11361980" y="5984939"/>
            <a:ext cx="197539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en-US" altLang="zh-TW" sz="2400" baseline="-250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cxnSp>
        <p:nvCxnSpPr>
          <p:cNvPr id="46" name="直線單箭頭接點 45"/>
          <p:cNvCxnSpPr>
            <a:stCxn id="29" idx="2"/>
            <a:endCxn id="17" idx="0"/>
          </p:cNvCxnSpPr>
          <p:nvPr/>
        </p:nvCxnSpPr>
        <p:spPr>
          <a:xfrm rot="5400000">
            <a:off x="8411783" y="6166769"/>
            <a:ext cx="777703" cy="1547503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5"/>
          <p:cNvCxnSpPr>
            <a:stCxn id="44" idx="2"/>
            <a:endCxn id="17" idx="7"/>
          </p:cNvCxnSpPr>
          <p:nvPr/>
        </p:nvCxnSpPr>
        <p:spPr>
          <a:xfrm rot="5400000">
            <a:off x="10384776" y="5995412"/>
            <a:ext cx="1408448" cy="2521358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5479262" y="7329372"/>
            <a:ext cx="5095240" cy="4308348"/>
          </a:xfrm>
          <a:prstGeom prst="ellipse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書卷 (水平) 25"/>
          <p:cNvSpPr/>
          <p:nvPr/>
        </p:nvSpPr>
        <p:spPr>
          <a:xfrm>
            <a:off x="6523840" y="7930263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8" name="書卷 (水平) 47"/>
          <p:cNvSpPr/>
          <p:nvPr/>
        </p:nvSpPr>
        <p:spPr>
          <a:xfrm>
            <a:off x="5919136" y="8889411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53" name="書卷 (水平) 52"/>
          <p:cNvSpPr/>
          <p:nvPr/>
        </p:nvSpPr>
        <p:spPr>
          <a:xfrm>
            <a:off x="5919136" y="9700105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7088422" y="10677146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0" name="矩形 59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59" name="甜甜圈 58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8026882" y="7951673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9" name="矩形 6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1" name="甜甜圈 7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8074292" y="9823192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4" name="矩形 73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3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6" name="甜甜圈 75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7481424" y="8866271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9" name="矩形 7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81" name="甜甜圈 8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0" name="直線單箭頭接點 45"/>
          <p:cNvCxnSpPr>
            <a:stCxn id="44" idx="2"/>
            <a:endCxn id="89" idx="0"/>
          </p:cNvCxnSpPr>
          <p:nvPr/>
        </p:nvCxnSpPr>
        <p:spPr>
          <a:xfrm rot="16200000" flipH="1">
            <a:off x="12831427" y="6070119"/>
            <a:ext cx="824099" cy="1787594"/>
          </a:xfrm>
          <a:prstGeom prst="curved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波浪 55"/>
          <p:cNvSpPr/>
          <p:nvPr/>
        </p:nvSpPr>
        <p:spPr>
          <a:xfrm>
            <a:off x="12949928" y="7786498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4" name="波浪 93"/>
          <p:cNvSpPr/>
          <p:nvPr/>
        </p:nvSpPr>
        <p:spPr>
          <a:xfrm>
            <a:off x="12216857" y="8782957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5" name="波浪 94"/>
          <p:cNvSpPr/>
          <p:nvPr/>
        </p:nvSpPr>
        <p:spPr>
          <a:xfrm>
            <a:off x="13258625" y="9728302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3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6" name="波浪 95"/>
          <p:cNvSpPr/>
          <p:nvPr/>
        </p:nvSpPr>
        <p:spPr>
          <a:xfrm>
            <a:off x="12349679" y="10493115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97" name="直線單箭頭接點 45"/>
          <p:cNvCxnSpPr>
            <a:stCxn id="69" idx="3"/>
            <a:endCxn id="56" idx="1"/>
          </p:cNvCxnSpPr>
          <p:nvPr/>
        </p:nvCxnSpPr>
        <p:spPr>
          <a:xfrm flipV="1">
            <a:off x="9493872" y="8136793"/>
            <a:ext cx="3456056" cy="169661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45"/>
          <p:cNvCxnSpPr>
            <a:stCxn id="79" idx="3"/>
            <a:endCxn id="94" idx="1"/>
          </p:cNvCxnSpPr>
          <p:nvPr/>
        </p:nvCxnSpPr>
        <p:spPr>
          <a:xfrm flipV="1">
            <a:off x="8948414" y="9133252"/>
            <a:ext cx="3268443" cy="8780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45"/>
          <p:cNvCxnSpPr>
            <a:stCxn id="60" idx="3"/>
            <a:endCxn id="96" idx="1"/>
          </p:cNvCxnSpPr>
          <p:nvPr/>
        </p:nvCxnSpPr>
        <p:spPr>
          <a:xfrm flipV="1">
            <a:off x="8555412" y="10843410"/>
            <a:ext cx="3794267" cy="18851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45"/>
          <p:cNvCxnSpPr>
            <a:stCxn id="74" idx="3"/>
            <a:endCxn id="95" idx="1"/>
          </p:cNvCxnSpPr>
          <p:nvPr/>
        </p:nvCxnSpPr>
        <p:spPr>
          <a:xfrm flipV="1">
            <a:off x="9541282" y="10078597"/>
            <a:ext cx="3717343" cy="99376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11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橢圓 88"/>
          <p:cNvSpPr/>
          <p:nvPr/>
        </p:nvSpPr>
        <p:spPr>
          <a:xfrm>
            <a:off x="11512216" y="7375966"/>
            <a:ext cx="5250114" cy="4497894"/>
          </a:xfrm>
          <a:prstGeom prst="ellips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8932126" y="5984741"/>
            <a:ext cx="128451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24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11361980" y="5984939"/>
            <a:ext cx="197539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en-US" altLang="zh-TW" sz="2400" baseline="-250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cxnSp>
        <p:nvCxnSpPr>
          <p:cNvPr id="46" name="直線單箭頭接點 45"/>
          <p:cNvCxnSpPr>
            <a:stCxn id="29" idx="2"/>
            <a:endCxn id="17" idx="0"/>
          </p:cNvCxnSpPr>
          <p:nvPr/>
        </p:nvCxnSpPr>
        <p:spPr>
          <a:xfrm rot="5400000">
            <a:off x="8411783" y="6166769"/>
            <a:ext cx="777703" cy="1547503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5"/>
          <p:cNvCxnSpPr>
            <a:stCxn id="44" idx="2"/>
            <a:endCxn id="17" idx="7"/>
          </p:cNvCxnSpPr>
          <p:nvPr/>
        </p:nvCxnSpPr>
        <p:spPr>
          <a:xfrm rot="5400000">
            <a:off x="10384776" y="5995412"/>
            <a:ext cx="1408448" cy="2521358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5479262" y="7329372"/>
            <a:ext cx="5095240" cy="4308348"/>
          </a:xfrm>
          <a:prstGeom prst="ellipse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書卷 (水平) 25"/>
          <p:cNvSpPr/>
          <p:nvPr/>
        </p:nvSpPr>
        <p:spPr>
          <a:xfrm>
            <a:off x="6523840" y="7930263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8" name="書卷 (水平) 47"/>
          <p:cNvSpPr/>
          <p:nvPr/>
        </p:nvSpPr>
        <p:spPr>
          <a:xfrm>
            <a:off x="5919136" y="8889411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53" name="書卷 (水平) 52"/>
          <p:cNvSpPr/>
          <p:nvPr/>
        </p:nvSpPr>
        <p:spPr>
          <a:xfrm>
            <a:off x="5919136" y="9700105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7088422" y="10677146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0" name="矩形 59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59" name="甜甜圈 58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8026882" y="7951673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9" name="矩形 6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1" name="甜甜圈 7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8074292" y="9823192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4" name="矩形 73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3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6" name="甜甜圈 75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7481424" y="8866271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9" name="矩形 7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81" name="甜甜圈 8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0" name="直線單箭頭接點 45"/>
          <p:cNvCxnSpPr>
            <a:stCxn id="44" idx="2"/>
            <a:endCxn id="89" idx="0"/>
          </p:cNvCxnSpPr>
          <p:nvPr/>
        </p:nvCxnSpPr>
        <p:spPr>
          <a:xfrm rot="16200000" flipH="1">
            <a:off x="12831427" y="6070119"/>
            <a:ext cx="824099" cy="1787594"/>
          </a:xfrm>
          <a:prstGeom prst="curved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波浪 55"/>
          <p:cNvSpPr/>
          <p:nvPr/>
        </p:nvSpPr>
        <p:spPr>
          <a:xfrm>
            <a:off x="12949928" y="7786498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4" name="波浪 93"/>
          <p:cNvSpPr/>
          <p:nvPr/>
        </p:nvSpPr>
        <p:spPr>
          <a:xfrm>
            <a:off x="12216857" y="8782957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5" name="波浪 94"/>
          <p:cNvSpPr/>
          <p:nvPr/>
        </p:nvSpPr>
        <p:spPr>
          <a:xfrm>
            <a:off x="13258625" y="9728302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3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6" name="波浪 95"/>
          <p:cNvSpPr/>
          <p:nvPr/>
        </p:nvSpPr>
        <p:spPr>
          <a:xfrm>
            <a:off x="12349679" y="10493115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97" name="直線單箭頭接點 45"/>
          <p:cNvCxnSpPr>
            <a:stCxn id="69" idx="3"/>
            <a:endCxn id="56" idx="1"/>
          </p:cNvCxnSpPr>
          <p:nvPr/>
        </p:nvCxnSpPr>
        <p:spPr>
          <a:xfrm flipV="1">
            <a:off x="9493872" y="8136793"/>
            <a:ext cx="3456056" cy="169661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45"/>
          <p:cNvCxnSpPr>
            <a:stCxn id="79" idx="3"/>
            <a:endCxn id="94" idx="1"/>
          </p:cNvCxnSpPr>
          <p:nvPr/>
        </p:nvCxnSpPr>
        <p:spPr>
          <a:xfrm flipV="1">
            <a:off x="8948414" y="9133252"/>
            <a:ext cx="3268443" cy="8780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45"/>
          <p:cNvCxnSpPr>
            <a:stCxn id="60" idx="3"/>
            <a:endCxn id="96" idx="1"/>
          </p:cNvCxnSpPr>
          <p:nvPr/>
        </p:nvCxnSpPr>
        <p:spPr>
          <a:xfrm flipV="1">
            <a:off x="8555412" y="10843410"/>
            <a:ext cx="3794267" cy="18851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45"/>
          <p:cNvCxnSpPr>
            <a:stCxn id="74" idx="3"/>
            <a:endCxn id="95" idx="1"/>
          </p:cNvCxnSpPr>
          <p:nvPr/>
        </p:nvCxnSpPr>
        <p:spPr>
          <a:xfrm flipV="1">
            <a:off x="9541282" y="10078597"/>
            <a:ext cx="3717343" cy="99376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45"/>
          <p:cNvCxnSpPr>
            <a:stCxn id="26" idx="3"/>
            <a:endCxn id="81" idx="1"/>
          </p:cNvCxnSpPr>
          <p:nvPr/>
        </p:nvCxnSpPr>
        <p:spPr>
          <a:xfrm>
            <a:off x="7511392" y="8174103"/>
            <a:ext cx="73945" cy="79608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5"/>
          <p:cNvCxnSpPr>
            <a:stCxn id="26" idx="3"/>
            <a:endCxn id="71" idx="2"/>
          </p:cNvCxnSpPr>
          <p:nvPr/>
        </p:nvCxnSpPr>
        <p:spPr>
          <a:xfrm>
            <a:off x="7511392" y="8174103"/>
            <a:ext cx="515490" cy="132351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5"/>
          <p:cNvCxnSpPr>
            <a:stCxn id="26" idx="3"/>
            <a:endCxn id="76" idx="0"/>
          </p:cNvCxnSpPr>
          <p:nvPr/>
        </p:nvCxnSpPr>
        <p:spPr>
          <a:xfrm>
            <a:off x="7511392" y="8174103"/>
            <a:ext cx="917681" cy="1649089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5"/>
          <p:cNvCxnSpPr>
            <a:stCxn id="26" idx="3"/>
            <a:endCxn id="59" idx="0"/>
          </p:cNvCxnSpPr>
          <p:nvPr/>
        </p:nvCxnSpPr>
        <p:spPr>
          <a:xfrm flipH="1">
            <a:off x="7443203" y="8174103"/>
            <a:ext cx="68189" cy="2503043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4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橢圓 88"/>
          <p:cNvSpPr/>
          <p:nvPr/>
        </p:nvSpPr>
        <p:spPr>
          <a:xfrm>
            <a:off x="11512216" y="7375966"/>
            <a:ext cx="5250114" cy="4497894"/>
          </a:xfrm>
          <a:prstGeom prst="ellips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8932126" y="5984741"/>
            <a:ext cx="128451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24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11361980" y="5984939"/>
            <a:ext cx="197539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en-US" altLang="zh-TW" sz="2400" baseline="-250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cxnSp>
        <p:nvCxnSpPr>
          <p:cNvPr id="46" name="直線單箭頭接點 45"/>
          <p:cNvCxnSpPr>
            <a:stCxn id="29" idx="2"/>
            <a:endCxn id="17" idx="0"/>
          </p:cNvCxnSpPr>
          <p:nvPr/>
        </p:nvCxnSpPr>
        <p:spPr>
          <a:xfrm rot="5400000">
            <a:off x="8411783" y="6166769"/>
            <a:ext cx="777703" cy="1547503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5"/>
          <p:cNvCxnSpPr>
            <a:stCxn id="44" idx="2"/>
            <a:endCxn id="17" idx="7"/>
          </p:cNvCxnSpPr>
          <p:nvPr/>
        </p:nvCxnSpPr>
        <p:spPr>
          <a:xfrm rot="5400000">
            <a:off x="10384776" y="5995412"/>
            <a:ext cx="1408448" cy="2521358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5479262" y="7329372"/>
            <a:ext cx="5095240" cy="4308348"/>
          </a:xfrm>
          <a:prstGeom prst="ellipse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書卷 (水平) 25"/>
          <p:cNvSpPr/>
          <p:nvPr/>
        </p:nvSpPr>
        <p:spPr>
          <a:xfrm>
            <a:off x="6523840" y="7930263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8" name="書卷 (水平) 47"/>
          <p:cNvSpPr/>
          <p:nvPr/>
        </p:nvSpPr>
        <p:spPr>
          <a:xfrm>
            <a:off x="5919136" y="8889411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53" name="書卷 (水平) 52"/>
          <p:cNvSpPr/>
          <p:nvPr/>
        </p:nvSpPr>
        <p:spPr>
          <a:xfrm>
            <a:off x="5919136" y="9700105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7088422" y="10677146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0" name="矩形 59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59" name="甜甜圈 58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8026882" y="7951673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9" name="矩形 6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1" name="甜甜圈 7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8074292" y="9823192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4" name="矩形 73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3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6" name="甜甜圈 75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7481424" y="8866271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9" name="矩形 7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81" name="甜甜圈 8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0" name="直線單箭頭接點 45"/>
          <p:cNvCxnSpPr>
            <a:stCxn id="44" idx="2"/>
            <a:endCxn id="89" idx="0"/>
          </p:cNvCxnSpPr>
          <p:nvPr/>
        </p:nvCxnSpPr>
        <p:spPr>
          <a:xfrm rot="16200000" flipH="1">
            <a:off x="12831427" y="6070119"/>
            <a:ext cx="824099" cy="1787594"/>
          </a:xfrm>
          <a:prstGeom prst="curved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波浪 55"/>
          <p:cNvSpPr/>
          <p:nvPr/>
        </p:nvSpPr>
        <p:spPr>
          <a:xfrm>
            <a:off x="12949928" y="7786498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4" name="波浪 93"/>
          <p:cNvSpPr/>
          <p:nvPr/>
        </p:nvSpPr>
        <p:spPr>
          <a:xfrm>
            <a:off x="12216857" y="8782957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5" name="波浪 94"/>
          <p:cNvSpPr/>
          <p:nvPr/>
        </p:nvSpPr>
        <p:spPr>
          <a:xfrm>
            <a:off x="13258625" y="9728302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3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6" name="波浪 95"/>
          <p:cNvSpPr/>
          <p:nvPr/>
        </p:nvSpPr>
        <p:spPr>
          <a:xfrm>
            <a:off x="12349679" y="10493115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97" name="直線單箭頭接點 45"/>
          <p:cNvCxnSpPr>
            <a:stCxn id="69" idx="3"/>
            <a:endCxn id="56" idx="1"/>
          </p:cNvCxnSpPr>
          <p:nvPr/>
        </p:nvCxnSpPr>
        <p:spPr>
          <a:xfrm flipV="1">
            <a:off x="9493872" y="8136793"/>
            <a:ext cx="3456056" cy="169661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45"/>
          <p:cNvCxnSpPr>
            <a:stCxn id="79" idx="3"/>
            <a:endCxn id="94" idx="1"/>
          </p:cNvCxnSpPr>
          <p:nvPr/>
        </p:nvCxnSpPr>
        <p:spPr>
          <a:xfrm flipV="1">
            <a:off x="8948414" y="9133252"/>
            <a:ext cx="3268443" cy="8780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45"/>
          <p:cNvCxnSpPr>
            <a:stCxn id="60" idx="3"/>
            <a:endCxn id="96" idx="1"/>
          </p:cNvCxnSpPr>
          <p:nvPr/>
        </p:nvCxnSpPr>
        <p:spPr>
          <a:xfrm flipV="1">
            <a:off x="8555412" y="10843410"/>
            <a:ext cx="3794267" cy="18851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45"/>
          <p:cNvCxnSpPr>
            <a:stCxn id="74" idx="3"/>
            <a:endCxn id="95" idx="1"/>
          </p:cNvCxnSpPr>
          <p:nvPr/>
        </p:nvCxnSpPr>
        <p:spPr>
          <a:xfrm flipV="1">
            <a:off x="9541282" y="10078597"/>
            <a:ext cx="3717343" cy="99376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45"/>
          <p:cNvCxnSpPr>
            <a:stCxn id="26" idx="3"/>
            <a:endCxn id="81" idx="1"/>
          </p:cNvCxnSpPr>
          <p:nvPr/>
        </p:nvCxnSpPr>
        <p:spPr>
          <a:xfrm>
            <a:off x="7511392" y="8174103"/>
            <a:ext cx="73945" cy="79608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5"/>
          <p:cNvCxnSpPr>
            <a:stCxn id="26" idx="3"/>
            <a:endCxn id="71" idx="2"/>
          </p:cNvCxnSpPr>
          <p:nvPr/>
        </p:nvCxnSpPr>
        <p:spPr>
          <a:xfrm>
            <a:off x="7511392" y="8174103"/>
            <a:ext cx="515490" cy="132351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5"/>
          <p:cNvCxnSpPr>
            <a:stCxn id="26" idx="3"/>
            <a:endCxn id="76" idx="0"/>
          </p:cNvCxnSpPr>
          <p:nvPr/>
        </p:nvCxnSpPr>
        <p:spPr>
          <a:xfrm>
            <a:off x="7511392" y="8174103"/>
            <a:ext cx="917681" cy="1649089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5"/>
          <p:cNvCxnSpPr>
            <a:stCxn id="26" idx="3"/>
            <a:endCxn id="59" idx="0"/>
          </p:cNvCxnSpPr>
          <p:nvPr/>
        </p:nvCxnSpPr>
        <p:spPr>
          <a:xfrm flipH="1">
            <a:off x="7443203" y="8174103"/>
            <a:ext cx="68189" cy="2503043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書卷 (水平) 44"/>
          <p:cNvSpPr/>
          <p:nvPr/>
        </p:nvSpPr>
        <p:spPr>
          <a:xfrm>
            <a:off x="15084218" y="8782957"/>
            <a:ext cx="1103201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r>
              <a:rPr lang="en-US" altLang="zh-TW" sz="16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’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49" name="直線單箭頭接點 45"/>
          <p:cNvCxnSpPr>
            <a:stCxn id="56" idx="3"/>
            <a:endCxn id="45" idx="1"/>
          </p:cNvCxnSpPr>
          <p:nvPr/>
        </p:nvCxnSpPr>
        <p:spPr>
          <a:xfrm>
            <a:off x="14070576" y="8136793"/>
            <a:ext cx="1013642" cy="890004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45"/>
          <p:cNvCxnSpPr>
            <a:stCxn id="95" idx="3"/>
            <a:endCxn id="45" idx="1"/>
          </p:cNvCxnSpPr>
          <p:nvPr/>
        </p:nvCxnSpPr>
        <p:spPr>
          <a:xfrm flipV="1">
            <a:off x="14379273" y="9026797"/>
            <a:ext cx="704945" cy="105180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45"/>
          <p:cNvCxnSpPr>
            <a:stCxn id="94" idx="3"/>
            <a:endCxn id="45" idx="1"/>
          </p:cNvCxnSpPr>
          <p:nvPr/>
        </p:nvCxnSpPr>
        <p:spPr>
          <a:xfrm flipV="1">
            <a:off x="13337505" y="9026797"/>
            <a:ext cx="1746713" cy="106455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45"/>
          <p:cNvCxnSpPr>
            <a:stCxn id="96" idx="3"/>
            <a:endCxn id="45" idx="1"/>
          </p:cNvCxnSpPr>
          <p:nvPr/>
        </p:nvCxnSpPr>
        <p:spPr>
          <a:xfrm flipV="1">
            <a:off x="13470327" y="9026797"/>
            <a:ext cx="1613891" cy="1816613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05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群組 52"/>
          <p:cNvGrpSpPr/>
          <p:nvPr/>
        </p:nvGrpSpPr>
        <p:grpSpPr>
          <a:xfrm>
            <a:off x="8309684" y="7918970"/>
            <a:ext cx="11283068" cy="4544488"/>
            <a:chOff x="5479262" y="7329372"/>
            <a:chExt cx="11283068" cy="4544488"/>
          </a:xfrm>
          <a:scene3d>
            <a:camera prst="orthographicFront">
              <a:rot lat="3600000" lon="0" rev="0"/>
            </a:camera>
            <a:lightRig rig="threePt" dir="t"/>
          </a:scene3d>
        </p:grpSpPr>
        <p:sp>
          <p:nvSpPr>
            <p:cNvPr id="54" name="橢圓 53"/>
            <p:cNvSpPr/>
            <p:nvPr/>
          </p:nvSpPr>
          <p:spPr>
            <a:xfrm>
              <a:off x="11512216" y="7375966"/>
              <a:ext cx="5250114" cy="4497894"/>
            </a:xfrm>
            <a:prstGeom prst="ellips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5479262" y="7329372"/>
              <a:ext cx="5095240" cy="4308348"/>
            </a:xfrm>
            <a:prstGeom prst="ellipse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書卷 (水平) 55"/>
            <p:cNvSpPr/>
            <p:nvPr/>
          </p:nvSpPr>
          <p:spPr>
            <a:xfrm>
              <a:off x="6523840" y="7930263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7" name="書卷 (水平) 56"/>
            <p:cNvSpPr/>
            <p:nvPr/>
          </p:nvSpPr>
          <p:spPr>
            <a:xfrm>
              <a:off x="5919136" y="8889411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8" name="書卷 (水平) 57"/>
            <p:cNvSpPr/>
            <p:nvPr/>
          </p:nvSpPr>
          <p:spPr>
            <a:xfrm>
              <a:off x="5919136" y="9700105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59" name="群組 58"/>
            <p:cNvGrpSpPr/>
            <p:nvPr/>
          </p:nvGrpSpPr>
          <p:grpSpPr>
            <a:xfrm>
              <a:off x="7088422" y="10677146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99" name="矩形 98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2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104" name="甜甜圈 103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0" name="群組 59"/>
            <p:cNvGrpSpPr/>
            <p:nvPr/>
          </p:nvGrpSpPr>
          <p:grpSpPr>
            <a:xfrm>
              <a:off x="8026882" y="7951673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95" name="矩形 94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0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97" name="甜甜圈 96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1" name="群組 60"/>
            <p:cNvGrpSpPr/>
            <p:nvPr/>
          </p:nvGrpSpPr>
          <p:grpSpPr>
            <a:xfrm>
              <a:off x="8074292" y="9823192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91" name="矩形 90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3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93" name="甜甜圈 92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2" name="群組 61"/>
            <p:cNvGrpSpPr/>
            <p:nvPr/>
          </p:nvGrpSpPr>
          <p:grpSpPr>
            <a:xfrm>
              <a:off x="7481424" y="8866271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86" name="矩形 85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1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88" name="甜甜圈 87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3" name="波浪 62"/>
            <p:cNvSpPr/>
            <p:nvPr/>
          </p:nvSpPr>
          <p:spPr>
            <a:xfrm>
              <a:off x="12949928" y="7786498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64" name="波浪 63"/>
            <p:cNvSpPr/>
            <p:nvPr/>
          </p:nvSpPr>
          <p:spPr>
            <a:xfrm>
              <a:off x="12216857" y="8782957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67" name="波浪 66"/>
            <p:cNvSpPr/>
            <p:nvPr/>
          </p:nvSpPr>
          <p:spPr>
            <a:xfrm>
              <a:off x="13258625" y="9728302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3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68" name="波浪 67"/>
            <p:cNvSpPr/>
            <p:nvPr/>
          </p:nvSpPr>
          <p:spPr>
            <a:xfrm>
              <a:off x="12349679" y="10493115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cxnSp>
          <p:nvCxnSpPr>
            <p:cNvPr id="70" name="直線單箭頭接點 45"/>
            <p:cNvCxnSpPr>
              <a:stCxn id="95" idx="3"/>
              <a:endCxn id="63" idx="1"/>
            </p:cNvCxnSpPr>
            <p:nvPr/>
          </p:nvCxnSpPr>
          <p:spPr>
            <a:xfrm flipV="1">
              <a:off x="9493872" y="8136793"/>
              <a:ext cx="3456056" cy="169661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45"/>
            <p:cNvCxnSpPr>
              <a:stCxn id="86" idx="3"/>
              <a:endCxn id="64" idx="1"/>
            </p:cNvCxnSpPr>
            <p:nvPr/>
          </p:nvCxnSpPr>
          <p:spPr>
            <a:xfrm flipV="1">
              <a:off x="8948414" y="9133252"/>
              <a:ext cx="3268443" cy="878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45"/>
            <p:cNvCxnSpPr>
              <a:stCxn id="99" idx="3"/>
              <a:endCxn id="68" idx="1"/>
            </p:cNvCxnSpPr>
            <p:nvPr/>
          </p:nvCxnSpPr>
          <p:spPr>
            <a:xfrm flipV="1">
              <a:off x="8555412" y="10843410"/>
              <a:ext cx="3794267" cy="188517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45"/>
            <p:cNvCxnSpPr>
              <a:stCxn id="91" idx="3"/>
              <a:endCxn id="67" idx="1"/>
            </p:cNvCxnSpPr>
            <p:nvPr/>
          </p:nvCxnSpPr>
          <p:spPr>
            <a:xfrm flipV="1">
              <a:off x="9541282" y="10078597"/>
              <a:ext cx="3717343" cy="99376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45"/>
            <p:cNvCxnSpPr>
              <a:stCxn id="56" idx="3"/>
              <a:endCxn id="88" idx="1"/>
            </p:cNvCxnSpPr>
            <p:nvPr/>
          </p:nvCxnSpPr>
          <p:spPr>
            <a:xfrm>
              <a:off x="7511392" y="8174103"/>
              <a:ext cx="73945" cy="796081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45"/>
            <p:cNvCxnSpPr>
              <a:stCxn id="56" idx="3"/>
              <a:endCxn id="97" idx="2"/>
            </p:cNvCxnSpPr>
            <p:nvPr/>
          </p:nvCxnSpPr>
          <p:spPr>
            <a:xfrm>
              <a:off x="7511392" y="8174103"/>
              <a:ext cx="515490" cy="132351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45"/>
            <p:cNvCxnSpPr>
              <a:stCxn id="56" idx="3"/>
              <a:endCxn id="93" idx="0"/>
            </p:cNvCxnSpPr>
            <p:nvPr/>
          </p:nvCxnSpPr>
          <p:spPr>
            <a:xfrm>
              <a:off x="7511392" y="8174103"/>
              <a:ext cx="917681" cy="1649089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45"/>
            <p:cNvCxnSpPr>
              <a:stCxn id="56" idx="3"/>
              <a:endCxn id="104" idx="0"/>
            </p:cNvCxnSpPr>
            <p:nvPr/>
          </p:nvCxnSpPr>
          <p:spPr>
            <a:xfrm flipH="1">
              <a:off x="7443203" y="8174103"/>
              <a:ext cx="68189" cy="2503043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書卷 (水平) 80"/>
            <p:cNvSpPr/>
            <p:nvPr/>
          </p:nvSpPr>
          <p:spPr>
            <a:xfrm>
              <a:off x="15084218" y="8782957"/>
              <a:ext cx="1103201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r>
                <a:rPr lang="en-US" altLang="zh-TW" sz="16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’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cxnSp>
          <p:nvCxnSpPr>
            <p:cNvPr id="82" name="直線單箭頭接點 45"/>
            <p:cNvCxnSpPr>
              <a:stCxn id="63" idx="3"/>
              <a:endCxn id="81" idx="1"/>
            </p:cNvCxnSpPr>
            <p:nvPr/>
          </p:nvCxnSpPr>
          <p:spPr>
            <a:xfrm>
              <a:off x="14070576" y="8136793"/>
              <a:ext cx="1013642" cy="890004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45"/>
            <p:cNvCxnSpPr>
              <a:stCxn id="67" idx="3"/>
              <a:endCxn id="81" idx="1"/>
            </p:cNvCxnSpPr>
            <p:nvPr/>
          </p:nvCxnSpPr>
          <p:spPr>
            <a:xfrm flipV="1">
              <a:off x="14379273" y="9026797"/>
              <a:ext cx="704945" cy="105180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45"/>
            <p:cNvCxnSpPr>
              <a:stCxn id="64" idx="3"/>
              <a:endCxn id="81" idx="1"/>
            </p:cNvCxnSpPr>
            <p:nvPr/>
          </p:nvCxnSpPr>
          <p:spPr>
            <a:xfrm flipV="1">
              <a:off x="13337505" y="9026797"/>
              <a:ext cx="1746713" cy="106455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45"/>
            <p:cNvCxnSpPr>
              <a:stCxn id="68" idx="3"/>
              <a:endCxn id="81" idx="1"/>
            </p:cNvCxnSpPr>
            <p:nvPr/>
          </p:nvCxnSpPr>
          <p:spPr>
            <a:xfrm flipV="1">
              <a:off x="13470327" y="9026797"/>
              <a:ext cx="1613891" cy="1816613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橢圓 88"/>
          <p:cNvSpPr/>
          <p:nvPr/>
        </p:nvSpPr>
        <p:spPr>
          <a:xfrm>
            <a:off x="14437271" y="2647210"/>
            <a:ext cx="4664598" cy="4317357"/>
          </a:xfrm>
          <a:prstGeom prst="ellips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圓角矩形 43"/>
          <p:cNvSpPr/>
          <p:nvPr/>
        </p:nvSpPr>
        <p:spPr>
          <a:xfrm>
            <a:off x="15864426" y="2916067"/>
            <a:ext cx="1975397" cy="56692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en-US" altLang="zh-TW" sz="2400" baseline="-250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8309684" y="2881301"/>
            <a:ext cx="4355102" cy="4083266"/>
          </a:xfrm>
          <a:prstGeom prst="ellipse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9911545" y="3064528"/>
            <a:ext cx="1284517" cy="56692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24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0" name="綵帶 (向上) 99"/>
          <p:cNvSpPr/>
          <p:nvPr/>
        </p:nvSpPr>
        <p:spPr>
          <a:xfrm>
            <a:off x="8860333" y="4169147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2" name="綵帶 (向上) 101"/>
          <p:cNvSpPr/>
          <p:nvPr/>
        </p:nvSpPr>
        <p:spPr>
          <a:xfrm>
            <a:off x="8795704" y="5547122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3" name="綵帶 (向上) 102"/>
          <p:cNvSpPr/>
          <p:nvPr/>
        </p:nvSpPr>
        <p:spPr>
          <a:xfrm>
            <a:off x="10333904" y="4936670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9" name="書卷 (垂直) 108"/>
          <p:cNvSpPr/>
          <p:nvPr/>
        </p:nvSpPr>
        <p:spPr>
          <a:xfrm>
            <a:off x="15094865" y="3601613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15" name="書卷 (垂直) 114"/>
          <p:cNvSpPr/>
          <p:nvPr/>
        </p:nvSpPr>
        <p:spPr>
          <a:xfrm>
            <a:off x="16619404" y="3845842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20" name="書卷 (垂直) 119"/>
          <p:cNvSpPr/>
          <p:nvPr/>
        </p:nvSpPr>
        <p:spPr>
          <a:xfrm>
            <a:off x="17051269" y="5631251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3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21" name="書卷 (垂直) 120"/>
          <p:cNvSpPr/>
          <p:nvPr/>
        </p:nvSpPr>
        <p:spPr>
          <a:xfrm>
            <a:off x="15269714" y="4939313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65" name="直線單箭頭接點 45"/>
          <p:cNvCxnSpPr>
            <a:stCxn id="17" idx="2"/>
            <a:endCxn id="55" idx="2"/>
          </p:cNvCxnSpPr>
          <p:nvPr/>
        </p:nvCxnSpPr>
        <p:spPr>
          <a:xfrm>
            <a:off x="8309684" y="4922934"/>
            <a:ext cx="0" cy="5150210"/>
          </a:xfrm>
          <a:prstGeom prst="straightConnector1">
            <a:avLst/>
          </a:prstGeom>
          <a:ln w="63500">
            <a:solidFill>
              <a:srgbClr val="FF006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45"/>
          <p:cNvCxnSpPr>
            <a:stCxn id="17" idx="6"/>
            <a:endCxn id="55" idx="6"/>
          </p:cNvCxnSpPr>
          <p:nvPr/>
        </p:nvCxnSpPr>
        <p:spPr>
          <a:xfrm>
            <a:off x="12664786" y="4922934"/>
            <a:ext cx="740138" cy="5150210"/>
          </a:xfrm>
          <a:prstGeom prst="straightConnector1">
            <a:avLst/>
          </a:prstGeom>
          <a:ln w="63500">
            <a:solidFill>
              <a:srgbClr val="FF006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45"/>
          <p:cNvCxnSpPr>
            <a:stCxn id="89" idx="1"/>
            <a:endCxn id="55" idx="2"/>
          </p:cNvCxnSpPr>
          <p:nvPr/>
        </p:nvCxnSpPr>
        <p:spPr>
          <a:xfrm flipH="1">
            <a:off x="8309684" y="3279472"/>
            <a:ext cx="6810702" cy="6793672"/>
          </a:xfrm>
          <a:prstGeom prst="straightConnector1">
            <a:avLst/>
          </a:prstGeom>
          <a:ln w="63500">
            <a:solidFill>
              <a:srgbClr val="03BD9E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45"/>
          <p:cNvCxnSpPr>
            <a:stCxn id="89" idx="5"/>
            <a:endCxn id="55" idx="6"/>
          </p:cNvCxnSpPr>
          <p:nvPr/>
        </p:nvCxnSpPr>
        <p:spPr>
          <a:xfrm flipH="1">
            <a:off x="13404924" y="6332305"/>
            <a:ext cx="5013830" cy="3740839"/>
          </a:xfrm>
          <a:prstGeom prst="straightConnector1">
            <a:avLst/>
          </a:prstGeom>
          <a:ln w="63500">
            <a:solidFill>
              <a:srgbClr val="03BD9E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45"/>
          <p:cNvCxnSpPr>
            <a:stCxn id="89" idx="6"/>
            <a:endCxn id="54" idx="6"/>
          </p:cNvCxnSpPr>
          <p:nvPr/>
        </p:nvCxnSpPr>
        <p:spPr>
          <a:xfrm>
            <a:off x="19101869" y="4805889"/>
            <a:ext cx="490883" cy="5408622"/>
          </a:xfrm>
          <a:prstGeom prst="straightConnector1">
            <a:avLst/>
          </a:prstGeom>
          <a:ln w="63500">
            <a:solidFill>
              <a:srgbClr val="92D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45"/>
          <p:cNvCxnSpPr>
            <a:stCxn id="89" idx="2"/>
            <a:endCxn id="54" idx="2"/>
          </p:cNvCxnSpPr>
          <p:nvPr/>
        </p:nvCxnSpPr>
        <p:spPr>
          <a:xfrm flipH="1">
            <a:off x="14342638" y="4805889"/>
            <a:ext cx="94633" cy="5408622"/>
          </a:xfrm>
          <a:prstGeom prst="straightConnector1">
            <a:avLst/>
          </a:prstGeom>
          <a:ln w="63500">
            <a:solidFill>
              <a:srgbClr val="92D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45"/>
          <p:cNvCxnSpPr>
            <a:stCxn id="81" idx="2"/>
          </p:cNvCxnSpPr>
          <p:nvPr/>
        </p:nvCxnSpPr>
        <p:spPr>
          <a:xfrm flipH="1" flipV="1">
            <a:off x="17699493" y="5299732"/>
            <a:ext cx="766748" cy="4499543"/>
          </a:xfrm>
          <a:prstGeom prst="straightConnector1">
            <a:avLst/>
          </a:prstGeom>
          <a:ln w="1270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綵帶 (向上) 106"/>
          <p:cNvSpPr/>
          <p:nvPr/>
        </p:nvSpPr>
        <p:spPr>
          <a:xfrm>
            <a:off x="16930392" y="4916196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Q’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群組 288"/>
          <p:cNvGrpSpPr/>
          <p:nvPr/>
        </p:nvGrpSpPr>
        <p:grpSpPr>
          <a:xfrm rot="20400000">
            <a:off x="11304000" y="7498800"/>
            <a:ext cx="11283068" cy="4544488"/>
            <a:chOff x="5479262" y="7329372"/>
            <a:chExt cx="11283068" cy="4544488"/>
          </a:xfrm>
          <a:scene3d>
            <a:camera prst="orthographicFront">
              <a:rot lat="3600000" lon="0" rev="0"/>
            </a:camera>
            <a:lightRig rig="threePt" dir="t"/>
          </a:scene3d>
        </p:grpSpPr>
        <p:sp>
          <p:nvSpPr>
            <p:cNvPr id="290" name="橢圓 289"/>
            <p:cNvSpPr/>
            <p:nvPr/>
          </p:nvSpPr>
          <p:spPr>
            <a:xfrm>
              <a:off x="11512216" y="7375966"/>
              <a:ext cx="5250114" cy="4497894"/>
            </a:xfrm>
            <a:prstGeom prst="ellips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1" name="橢圓 290"/>
            <p:cNvSpPr/>
            <p:nvPr/>
          </p:nvSpPr>
          <p:spPr>
            <a:xfrm>
              <a:off x="5479262" y="7329372"/>
              <a:ext cx="5095240" cy="4308348"/>
            </a:xfrm>
            <a:prstGeom prst="ellipse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2" name="書卷 (水平) 291"/>
            <p:cNvSpPr/>
            <p:nvPr/>
          </p:nvSpPr>
          <p:spPr>
            <a:xfrm>
              <a:off x="6523840" y="7930263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93" name="書卷 (水平) 292"/>
            <p:cNvSpPr/>
            <p:nvPr/>
          </p:nvSpPr>
          <p:spPr>
            <a:xfrm>
              <a:off x="5919136" y="8889411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94" name="書卷 (水平) 293"/>
            <p:cNvSpPr/>
            <p:nvPr/>
          </p:nvSpPr>
          <p:spPr>
            <a:xfrm>
              <a:off x="5919136" y="9700105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295" name="群組 294"/>
            <p:cNvGrpSpPr/>
            <p:nvPr/>
          </p:nvGrpSpPr>
          <p:grpSpPr>
            <a:xfrm>
              <a:off x="7088422" y="10677146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319" name="矩形 318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2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20" name="矩形 319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321" name="甜甜圈 320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矩形 321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96" name="群組 295"/>
            <p:cNvGrpSpPr/>
            <p:nvPr/>
          </p:nvGrpSpPr>
          <p:grpSpPr>
            <a:xfrm>
              <a:off x="8026882" y="7951673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315" name="矩形 314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0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16" name="矩形 315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317" name="甜甜圈 316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矩形 317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97" name="群組 296"/>
            <p:cNvGrpSpPr/>
            <p:nvPr/>
          </p:nvGrpSpPr>
          <p:grpSpPr>
            <a:xfrm>
              <a:off x="8074292" y="9823192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311" name="矩形 310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3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12" name="矩形 311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313" name="甜甜圈 312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4" name="矩形 313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98" name="群組 297"/>
            <p:cNvGrpSpPr/>
            <p:nvPr/>
          </p:nvGrpSpPr>
          <p:grpSpPr>
            <a:xfrm>
              <a:off x="7481424" y="8866271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307" name="矩形 306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1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8" name="矩形 307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309" name="甜甜圈 308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矩形 309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99" name="波浪 298"/>
            <p:cNvSpPr/>
            <p:nvPr/>
          </p:nvSpPr>
          <p:spPr>
            <a:xfrm>
              <a:off x="12949928" y="7786498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00" name="波浪 299"/>
            <p:cNvSpPr/>
            <p:nvPr/>
          </p:nvSpPr>
          <p:spPr>
            <a:xfrm>
              <a:off x="12216857" y="8782957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01" name="波浪 300"/>
            <p:cNvSpPr/>
            <p:nvPr/>
          </p:nvSpPr>
          <p:spPr>
            <a:xfrm>
              <a:off x="13258625" y="9728302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3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02" name="波浪 301"/>
            <p:cNvSpPr/>
            <p:nvPr/>
          </p:nvSpPr>
          <p:spPr>
            <a:xfrm>
              <a:off x="12349679" y="10493115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cxnSp>
          <p:nvCxnSpPr>
            <p:cNvPr id="303" name="直線單箭頭接點 45"/>
            <p:cNvCxnSpPr>
              <a:stCxn id="315" idx="3"/>
              <a:endCxn id="299" idx="1"/>
            </p:cNvCxnSpPr>
            <p:nvPr/>
          </p:nvCxnSpPr>
          <p:spPr>
            <a:xfrm flipV="1">
              <a:off x="9493872" y="8136793"/>
              <a:ext cx="3456056" cy="169661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單箭頭接點 45"/>
            <p:cNvCxnSpPr>
              <a:stCxn id="307" idx="3"/>
              <a:endCxn id="300" idx="1"/>
            </p:cNvCxnSpPr>
            <p:nvPr/>
          </p:nvCxnSpPr>
          <p:spPr>
            <a:xfrm flipV="1">
              <a:off x="8948414" y="9133252"/>
              <a:ext cx="3268443" cy="878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單箭頭接點 45"/>
            <p:cNvCxnSpPr>
              <a:stCxn id="319" idx="3"/>
              <a:endCxn id="302" idx="1"/>
            </p:cNvCxnSpPr>
            <p:nvPr/>
          </p:nvCxnSpPr>
          <p:spPr>
            <a:xfrm flipV="1">
              <a:off x="8555412" y="10843410"/>
              <a:ext cx="3794267" cy="188517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單箭頭接點 45"/>
            <p:cNvCxnSpPr>
              <a:stCxn id="311" idx="3"/>
              <a:endCxn id="301" idx="1"/>
            </p:cNvCxnSpPr>
            <p:nvPr/>
          </p:nvCxnSpPr>
          <p:spPr>
            <a:xfrm flipV="1">
              <a:off x="9541282" y="10078597"/>
              <a:ext cx="3717343" cy="99376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群組 254"/>
          <p:cNvGrpSpPr/>
          <p:nvPr/>
        </p:nvGrpSpPr>
        <p:grpSpPr>
          <a:xfrm rot="1287924">
            <a:off x="241200" y="8172000"/>
            <a:ext cx="11283068" cy="4544488"/>
            <a:chOff x="5479262" y="7329372"/>
            <a:chExt cx="11283068" cy="4544488"/>
          </a:xfrm>
          <a:scene3d>
            <a:camera prst="orthographicFront">
              <a:rot lat="3600000" lon="0" rev="0"/>
            </a:camera>
            <a:lightRig rig="threePt" dir="t"/>
          </a:scene3d>
        </p:grpSpPr>
        <p:sp>
          <p:nvSpPr>
            <p:cNvPr id="256" name="橢圓 255"/>
            <p:cNvSpPr/>
            <p:nvPr/>
          </p:nvSpPr>
          <p:spPr>
            <a:xfrm>
              <a:off x="11512216" y="7375966"/>
              <a:ext cx="5250114" cy="4497894"/>
            </a:xfrm>
            <a:prstGeom prst="ellips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7" name="橢圓 256"/>
            <p:cNvSpPr/>
            <p:nvPr/>
          </p:nvSpPr>
          <p:spPr>
            <a:xfrm>
              <a:off x="5479262" y="7329372"/>
              <a:ext cx="5095240" cy="4308348"/>
            </a:xfrm>
            <a:prstGeom prst="ellipse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8" name="書卷 (水平) 257"/>
            <p:cNvSpPr/>
            <p:nvPr/>
          </p:nvSpPr>
          <p:spPr>
            <a:xfrm>
              <a:off x="6523840" y="7930263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59" name="書卷 (水平) 258"/>
            <p:cNvSpPr/>
            <p:nvPr/>
          </p:nvSpPr>
          <p:spPr>
            <a:xfrm>
              <a:off x="5919136" y="8889411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60" name="書卷 (水平) 259"/>
            <p:cNvSpPr/>
            <p:nvPr/>
          </p:nvSpPr>
          <p:spPr>
            <a:xfrm>
              <a:off x="5919136" y="9700105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261" name="群組 260"/>
            <p:cNvGrpSpPr/>
            <p:nvPr/>
          </p:nvGrpSpPr>
          <p:grpSpPr>
            <a:xfrm>
              <a:off x="7088422" y="10677146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285" name="矩形 284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2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86" name="矩形 285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287" name="甜甜圈 286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矩形 287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62" name="群組 261"/>
            <p:cNvGrpSpPr/>
            <p:nvPr/>
          </p:nvGrpSpPr>
          <p:grpSpPr>
            <a:xfrm>
              <a:off x="8026882" y="7951673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281" name="矩形 280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0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82" name="矩形 281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283" name="甜甜圈 282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矩形 283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63" name="群組 262"/>
            <p:cNvGrpSpPr/>
            <p:nvPr/>
          </p:nvGrpSpPr>
          <p:grpSpPr>
            <a:xfrm>
              <a:off x="8074292" y="9823192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277" name="矩形 276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3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78" name="矩形 277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279" name="甜甜圈 278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64" name="群組 263"/>
            <p:cNvGrpSpPr/>
            <p:nvPr/>
          </p:nvGrpSpPr>
          <p:grpSpPr>
            <a:xfrm>
              <a:off x="7481424" y="8866271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273" name="矩形 272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1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74" name="矩形 273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275" name="甜甜圈 274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矩形 275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65" name="波浪 264"/>
            <p:cNvSpPr/>
            <p:nvPr/>
          </p:nvSpPr>
          <p:spPr>
            <a:xfrm>
              <a:off x="12949928" y="7786498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66" name="波浪 265"/>
            <p:cNvSpPr/>
            <p:nvPr/>
          </p:nvSpPr>
          <p:spPr>
            <a:xfrm>
              <a:off x="12216857" y="8782957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67" name="波浪 266"/>
            <p:cNvSpPr/>
            <p:nvPr/>
          </p:nvSpPr>
          <p:spPr>
            <a:xfrm>
              <a:off x="13258625" y="9728302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3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68" name="波浪 267"/>
            <p:cNvSpPr/>
            <p:nvPr/>
          </p:nvSpPr>
          <p:spPr>
            <a:xfrm>
              <a:off x="12349679" y="10493115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cxnSp>
          <p:nvCxnSpPr>
            <p:cNvPr id="269" name="直線單箭頭接點 45"/>
            <p:cNvCxnSpPr>
              <a:stCxn id="281" idx="3"/>
              <a:endCxn id="265" idx="1"/>
            </p:cNvCxnSpPr>
            <p:nvPr/>
          </p:nvCxnSpPr>
          <p:spPr>
            <a:xfrm flipV="1">
              <a:off x="9493872" y="8136793"/>
              <a:ext cx="3456056" cy="169661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單箭頭接點 45"/>
            <p:cNvCxnSpPr>
              <a:stCxn id="273" idx="3"/>
              <a:endCxn id="266" idx="1"/>
            </p:cNvCxnSpPr>
            <p:nvPr/>
          </p:nvCxnSpPr>
          <p:spPr>
            <a:xfrm flipV="1">
              <a:off x="8948414" y="9133252"/>
              <a:ext cx="3268443" cy="878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單箭頭接點 45"/>
            <p:cNvCxnSpPr>
              <a:stCxn id="285" idx="3"/>
              <a:endCxn id="268" idx="1"/>
            </p:cNvCxnSpPr>
            <p:nvPr/>
          </p:nvCxnSpPr>
          <p:spPr>
            <a:xfrm flipV="1">
              <a:off x="8555412" y="10843410"/>
              <a:ext cx="3794267" cy="188517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單箭頭接點 45"/>
            <p:cNvCxnSpPr>
              <a:stCxn id="277" idx="3"/>
              <a:endCxn id="267" idx="1"/>
            </p:cNvCxnSpPr>
            <p:nvPr/>
          </p:nvCxnSpPr>
          <p:spPr>
            <a:xfrm flipV="1">
              <a:off x="9541282" y="10078597"/>
              <a:ext cx="3717343" cy="99376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橢圓 88"/>
          <p:cNvSpPr/>
          <p:nvPr/>
        </p:nvSpPr>
        <p:spPr>
          <a:xfrm>
            <a:off x="14437271" y="2647210"/>
            <a:ext cx="4664598" cy="4317357"/>
          </a:xfrm>
          <a:prstGeom prst="ellips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圓角矩形 43"/>
          <p:cNvSpPr/>
          <p:nvPr/>
        </p:nvSpPr>
        <p:spPr>
          <a:xfrm>
            <a:off x="15864426" y="2916067"/>
            <a:ext cx="1975397" cy="56692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en-US" altLang="zh-TW" sz="2400" baseline="-250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8309684" y="2881301"/>
            <a:ext cx="4355102" cy="4083266"/>
          </a:xfrm>
          <a:prstGeom prst="ellipse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9911545" y="3064528"/>
            <a:ext cx="1284517" cy="56692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24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0" name="綵帶 (向上) 99"/>
          <p:cNvSpPr/>
          <p:nvPr/>
        </p:nvSpPr>
        <p:spPr>
          <a:xfrm>
            <a:off x="8860333" y="4169147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2" name="綵帶 (向上) 101"/>
          <p:cNvSpPr/>
          <p:nvPr/>
        </p:nvSpPr>
        <p:spPr>
          <a:xfrm>
            <a:off x="8795704" y="5547122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3" name="綵帶 (向上) 102"/>
          <p:cNvSpPr/>
          <p:nvPr/>
        </p:nvSpPr>
        <p:spPr>
          <a:xfrm>
            <a:off x="10333904" y="4936670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9" name="書卷 (垂直) 108"/>
          <p:cNvSpPr/>
          <p:nvPr/>
        </p:nvSpPr>
        <p:spPr>
          <a:xfrm>
            <a:off x="15094865" y="3601613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15" name="書卷 (垂直) 114"/>
          <p:cNvSpPr/>
          <p:nvPr/>
        </p:nvSpPr>
        <p:spPr>
          <a:xfrm>
            <a:off x="16619404" y="3845842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20" name="書卷 (垂直) 119"/>
          <p:cNvSpPr/>
          <p:nvPr/>
        </p:nvSpPr>
        <p:spPr>
          <a:xfrm>
            <a:off x="17051269" y="5631251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3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21" name="書卷 (垂直) 120"/>
          <p:cNvSpPr/>
          <p:nvPr/>
        </p:nvSpPr>
        <p:spPr>
          <a:xfrm>
            <a:off x="15269714" y="4939313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65" name="直線單箭頭接點 45"/>
          <p:cNvCxnSpPr>
            <a:stCxn id="17" idx="3"/>
            <a:endCxn id="291" idx="2"/>
          </p:cNvCxnSpPr>
          <p:nvPr/>
        </p:nvCxnSpPr>
        <p:spPr>
          <a:xfrm>
            <a:off x="8947474" y="6366587"/>
            <a:ext cx="2656370" cy="5223025"/>
          </a:xfrm>
          <a:prstGeom prst="straightConnector1">
            <a:avLst/>
          </a:prstGeom>
          <a:ln w="63500">
            <a:solidFill>
              <a:srgbClr val="FF006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45"/>
          <p:cNvCxnSpPr>
            <a:stCxn id="17" idx="7"/>
            <a:endCxn id="291" idx="6"/>
          </p:cNvCxnSpPr>
          <p:nvPr/>
        </p:nvCxnSpPr>
        <p:spPr>
          <a:xfrm>
            <a:off x="12026996" y="3479281"/>
            <a:ext cx="4364808" cy="6367657"/>
          </a:xfrm>
          <a:prstGeom prst="straightConnector1">
            <a:avLst/>
          </a:prstGeom>
          <a:ln w="63500">
            <a:solidFill>
              <a:srgbClr val="FF006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45"/>
          <p:cNvCxnSpPr>
            <a:stCxn id="89" idx="2"/>
            <a:endCxn id="291" idx="2"/>
          </p:cNvCxnSpPr>
          <p:nvPr/>
        </p:nvCxnSpPr>
        <p:spPr>
          <a:xfrm flipH="1">
            <a:off x="11603844" y="4805889"/>
            <a:ext cx="2833427" cy="6783723"/>
          </a:xfrm>
          <a:prstGeom prst="straightConnector1">
            <a:avLst/>
          </a:prstGeom>
          <a:ln w="63500">
            <a:solidFill>
              <a:srgbClr val="03BD9E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45"/>
          <p:cNvCxnSpPr>
            <a:stCxn id="89" idx="5"/>
            <a:endCxn id="291" idx="6"/>
          </p:cNvCxnSpPr>
          <p:nvPr/>
        </p:nvCxnSpPr>
        <p:spPr>
          <a:xfrm flipH="1">
            <a:off x="16391804" y="6332305"/>
            <a:ext cx="2026950" cy="3514633"/>
          </a:xfrm>
          <a:prstGeom prst="straightConnector1">
            <a:avLst/>
          </a:prstGeom>
          <a:ln w="63500">
            <a:solidFill>
              <a:srgbClr val="03BD9E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45"/>
          <p:cNvCxnSpPr>
            <a:stCxn id="89" idx="7"/>
            <a:endCxn id="290" idx="6"/>
          </p:cNvCxnSpPr>
          <p:nvPr/>
        </p:nvCxnSpPr>
        <p:spPr>
          <a:xfrm>
            <a:off x="18418754" y="3279472"/>
            <a:ext cx="3836056" cy="4583946"/>
          </a:xfrm>
          <a:prstGeom prst="straightConnector1">
            <a:avLst/>
          </a:prstGeom>
          <a:ln w="63500">
            <a:solidFill>
              <a:srgbClr val="92D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45"/>
          <p:cNvCxnSpPr>
            <a:stCxn id="89" idx="3"/>
            <a:endCxn id="290" idx="2"/>
          </p:cNvCxnSpPr>
          <p:nvPr/>
        </p:nvCxnSpPr>
        <p:spPr>
          <a:xfrm>
            <a:off x="15120386" y="6332305"/>
            <a:ext cx="2200930" cy="3326757"/>
          </a:xfrm>
          <a:prstGeom prst="straightConnector1">
            <a:avLst/>
          </a:prstGeom>
          <a:ln w="63500">
            <a:solidFill>
              <a:srgbClr val="92D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單箭頭接點 45"/>
          <p:cNvCxnSpPr>
            <a:stCxn id="89" idx="1"/>
            <a:endCxn id="257" idx="2"/>
          </p:cNvCxnSpPr>
          <p:nvPr/>
        </p:nvCxnSpPr>
        <p:spPr>
          <a:xfrm flipH="1">
            <a:off x="675710" y="3279472"/>
            <a:ext cx="14444676" cy="4990433"/>
          </a:xfrm>
          <a:prstGeom prst="straightConnector1">
            <a:avLst/>
          </a:prstGeom>
          <a:ln w="63500">
            <a:solidFill>
              <a:srgbClr val="03BD9E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單箭頭接點 45"/>
          <p:cNvCxnSpPr>
            <a:stCxn id="89" idx="4"/>
            <a:endCxn id="257" idx="6"/>
          </p:cNvCxnSpPr>
          <p:nvPr/>
        </p:nvCxnSpPr>
        <p:spPr>
          <a:xfrm flipH="1">
            <a:off x="5417538" y="6964567"/>
            <a:ext cx="11352032" cy="3169886"/>
          </a:xfrm>
          <a:prstGeom prst="straightConnector1">
            <a:avLst/>
          </a:prstGeom>
          <a:ln w="63500">
            <a:solidFill>
              <a:srgbClr val="03BD9E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單箭頭接點 45"/>
          <p:cNvCxnSpPr>
            <a:stCxn id="17" idx="5"/>
            <a:endCxn id="257" idx="6"/>
          </p:cNvCxnSpPr>
          <p:nvPr/>
        </p:nvCxnSpPr>
        <p:spPr>
          <a:xfrm flipH="1">
            <a:off x="5417538" y="6366587"/>
            <a:ext cx="6609458" cy="3767866"/>
          </a:xfrm>
          <a:prstGeom prst="straightConnector1">
            <a:avLst/>
          </a:prstGeom>
          <a:ln w="63500">
            <a:solidFill>
              <a:srgbClr val="FF0066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45"/>
          <p:cNvCxnSpPr>
            <a:stCxn id="17" idx="1"/>
            <a:endCxn id="257" idx="2"/>
          </p:cNvCxnSpPr>
          <p:nvPr/>
        </p:nvCxnSpPr>
        <p:spPr>
          <a:xfrm flipH="1">
            <a:off x="675710" y="3479281"/>
            <a:ext cx="8271764" cy="4790624"/>
          </a:xfrm>
          <a:prstGeom prst="straightConnector1">
            <a:avLst/>
          </a:prstGeom>
          <a:ln w="63500">
            <a:solidFill>
              <a:srgbClr val="FF0066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45"/>
          <p:cNvCxnSpPr>
            <a:stCxn id="256" idx="2"/>
            <a:endCxn id="89" idx="1"/>
          </p:cNvCxnSpPr>
          <p:nvPr/>
        </p:nvCxnSpPr>
        <p:spPr>
          <a:xfrm flipV="1">
            <a:off x="6238479" y="3279472"/>
            <a:ext cx="8881907" cy="7329689"/>
          </a:xfrm>
          <a:prstGeom prst="straightConnector1">
            <a:avLst/>
          </a:prstGeom>
          <a:ln w="63500">
            <a:solidFill>
              <a:srgbClr val="92D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單箭頭接點 45"/>
          <p:cNvCxnSpPr>
            <a:stCxn id="256" idx="6"/>
            <a:endCxn id="89" idx="5"/>
          </p:cNvCxnSpPr>
          <p:nvPr/>
        </p:nvCxnSpPr>
        <p:spPr>
          <a:xfrm flipV="1">
            <a:off x="11124439" y="6332305"/>
            <a:ext cx="7294315" cy="6198080"/>
          </a:xfrm>
          <a:prstGeom prst="straightConnector1">
            <a:avLst/>
          </a:prstGeom>
          <a:ln w="63500">
            <a:solidFill>
              <a:srgbClr val="92D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80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91919"/>
        </a:solidFill>
        <a:ln w="19050">
          <a:solidFill>
            <a:srgbClr val="FF0066"/>
          </a:solidFill>
        </a:ln>
      </a:spPr>
      <a:bodyPr rtlCol="0" anchor="ctr"/>
      <a:lstStyle>
        <a:defPPr algn="ctr">
          <a:defRPr sz="1600" dirty="0" smtClean="0">
            <a:latin typeface="SauceCodePro Nerd Font" panose="020B0509030403020204" pitchFamily="49" charset="0"/>
            <a:ea typeface="SauceCodePro Nerd Font" panose="020B050903040302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1844</TotalTime>
  <Words>180</Words>
  <Application>Microsoft Office PowerPoint</Application>
  <PresentationFormat>自訂</PresentationFormat>
  <Paragraphs>176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SauceCodePro Nerd Font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234</cp:revision>
  <dcterms:created xsi:type="dcterms:W3CDTF">2020-05-30T06:14:26Z</dcterms:created>
  <dcterms:modified xsi:type="dcterms:W3CDTF">2020-06-13T18:16:17Z</dcterms:modified>
</cp:coreProperties>
</file>