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257" r:id="rId10"/>
    <p:sldId id="280" r:id="rId11"/>
    <p:sldId id="281" r:id="rId12"/>
    <p:sldId id="272" r:id="rId13"/>
    <p:sldId id="282" r:id="rId14"/>
    <p:sldId id="289" r:id="rId15"/>
    <p:sldId id="291" r:id="rId16"/>
    <p:sldId id="286" r:id="rId17"/>
    <p:sldId id="306" r:id="rId18"/>
    <p:sldId id="304" r:id="rId19"/>
    <p:sldId id="265" r:id="rId20"/>
    <p:sldId id="273" r:id="rId21"/>
    <p:sldId id="267" r:id="rId22"/>
    <p:sldId id="269" r:id="rId23"/>
    <p:sldId id="268" r:id="rId24"/>
    <p:sldId id="271" r:id="rId25"/>
    <p:sldId id="309" r:id="rId26"/>
    <p:sldId id="292" r:id="rId27"/>
    <p:sldId id="307" r:id="rId28"/>
    <p:sldId id="288" r:id="rId29"/>
    <p:sldId id="308" r:id="rId30"/>
    <p:sldId id="301" r:id="rId31"/>
    <p:sldId id="296" r:id="rId32"/>
    <p:sldId id="300" r:id="rId33"/>
    <p:sldId id="302" r:id="rId34"/>
    <p:sldId id="294" r:id="rId35"/>
    <p:sldId id="303" r:id="rId36"/>
    <p:sldId id="297" r:id="rId37"/>
    <p:sldId id="298" r:id="rId38"/>
    <p:sldId id="285" r:id="rId39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2E1"/>
    <a:srgbClr val="CC66FF"/>
    <a:srgbClr val="EE4C12"/>
    <a:srgbClr val="FF0066"/>
    <a:srgbClr val="FF9999"/>
    <a:srgbClr val="CCDE82"/>
    <a:srgbClr val="03BD9E"/>
    <a:srgbClr val="CCCCFF"/>
    <a:srgbClr val="9966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3" autoAdjust="0"/>
  </p:normalViewPr>
  <p:slideViewPr>
    <p:cSldViewPr snapToGrid="0">
      <p:cViewPr varScale="1">
        <p:scale>
          <a:sx n="41" d="100"/>
          <a:sy n="41" d="100"/>
        </p:scale>
        <p:origin x="5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==12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==5 </a:t>
            </a:r>
            <a:r>
              <a:rPr lang="zh-TW" altLang="en-US" sz="2400">
                <a:latin typeface="SauceCodePro Nerd Font" panose="020B0509030403020204" pitchFamily="49" charset="0"/>
              </a:rPr>
              <a:t> </a:t>
            </a:r>
            <a:r>
              <a:rPr lang="en-US" altLang="zh-TW" sz="240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22943873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6135651" y="5206154"/>
            <a:ext cx="3300967" cy="2519593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2" name="直線單箭頭接點 11"/>
          <p:cNvCxnSpPr>
            <a:stCxn id="19" idx="3"/>
            <a:endCxn id="4" idx="1"/>
          </p:cNvCxnSpPr>
          <p:nvPr/>
        </p:nvCxnSpPr>
        <p:spPr>
          <a:xfrm flipV="1">
            <a:off x="9572945" y="6330346"/>
            <a:ext cx="1106361" cy="722526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19" idx="3"/>
            <a:endCxn id="62" idx="1"/>
          </p:cNvCxnSpPr>
          <p:nvPr/>
        </p:nvCxnSpPr>
        <p:spPr>
          <a:xfrm>
            <a:off x="9572945" y="7052872"/>
            <a:ext cx="1106361" cy="5049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9" name="直線單箭頭接點 68"/>
          <p:cNvCxnSpPr>
            <a:stCxn id="19" idx="3"/>
            <a:endCxn id="67" idx="1"/>
          </p:cNvCxnSpPr>
          <p:nvPr/>
        </p:nvCxnSpPr>
        <p:spPr>
          <a:xfrm>
            <a:off x="9572945" y="7052872"/>
            <a:ext cx="1114647" cy="730106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01600">
            <a:solidFill>
              <a:srgbClr val="03BD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rgbClr val="00B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03BD9E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556812" y="6544805"/>
            <a:ext cx="1016133" cy="1016133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Q 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42839" y="3722382"/>
            <a:ext cx="3454108" cy="340959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819557" y="10143083"/>
            <a:ext cx="4187700" cy="280780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10511666" y="7022784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" name="直線單箭頭接點 16"/>
          <p:cNvCxnSpPr>
            <a:stCxn id="30" idx="3"/>
            <a:endCxn id="16" idx="1"/>
          </p:cNvCxnSpPr>
          <p:nvPr/>
        </p:nvCxnSpPr>
        <p:spPr>
          <a:xfrm flipV="1">
            <a:off x="9405305" y="7380258"/>
            <a:ext cx="1106361" cy="72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6" idx="3"/>
            <a:endCxn id="27" idx="1"/>
          </p:cNvCxnSpPr>
          <p:nvPr/>
        </p:nvCxnSpPr>
        <p:spPr>
          <a:xfrm>
            <a:off x="12478992" y="7380254"/>
            <a:ext cx="702986" cy="2526"/>
          </a:xfrm>
          <a:prstGeom prst="straightConnector1">
            <a:avLst/>
          </a:prstGeom>
          <a:ln w="1016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10511666" y="7747833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1" name="直線單箭頭接點 20"/>
          <p:cNvCxnSpPr>
            <a:stCxn id="30" idx="3"/>
            <a:endCxn id="20" idx="1"/>
          </p:cNvCxnSpPr>
          <p:nvPr/>
        </p:nvCxnSpPr>
        <p:spPr>
          <a:xfrm>
            <a:off x="9405305" y="8102784"/>
            <a:ext cx="1106361" cy="5049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0" idx="3"/>
            <a:endCxn id="28" idx="1"/>
          </p:cNvCxnSpPr>
          <p:nvPr/>
        </p:nvCxnSpPr>
        <p:spPr>
          <a:xfrm flipV="1">
            <a:off x="12478992" y="8102784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10519952" y="8477943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30" idx="3"/>
            <a:endCxn id="23" idx="1"/>
          </p:cNvCxnSpPr>
          <p:nvPr/>
        </p:nvCxnSpPr>
        <p:spPr>
          <a:xfrm>
            <a:off x="9405305" y="8102784"/>
            <a:ext cx="1114647" cy="73010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3"/>
            <a:endCxn id="29" idx="1"/>
          </p:cNvCxnSpPr>
          <p:nvPr/>
        </p:nvCxnSpPr>
        <p:spPr>
          <a:xfrm flipV="1">
            <a:off x="12487278" y="8822784"/>
            <a:ext cx="694700" cy="10107"/>
          </a:xfrm>
          <a:prstGeom prst="straightConnector1">
            <a:avLst/>
          </a:prstGeom>
          <a:ln w="101600">
            <a:solidFill>
              <a:srgbClr val="EE4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13593639" y="6551686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 smtClean="0"/>
              <a:t>Masked</a:t>
            </a:r>
          </a:p>
          <a:p>
            <a:pPr lvl="1"/>
            <a:r>
              <a:rPr lang="en-US" altLang="zh-TW" sz="3200" dirty="0" smtClean="0"/>
              <a:t>Scaled </a:t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13181978" y="7022780"/>
            <a:ext cx="720000" cy="720000"/>
          </a:xfrm>
          <a:prstGeom prst="roundRect">
            <a:avLst/>
          </a:prstGeom>
          <a:solidFill>
            <a:srgbClr val="FF999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13181978" y="7742780"/>
            <a:ext cx="720000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29" name="圓角矩形 28"/>
          <p:cNvSpPr/>
          <p:nvPr/>
        </p:nvSpPr>
        <p:spPr>
          <a:xfrm>
            <a:off x="13181978" y="8462780"/>
            <a:ext cx="720000" cy="720000"/>
          </a:xfrm>
          <a:prstGeom prst="roundRect">
            <a:avLst/>
          </a:prstGeom>
          <a:solidFill>
            <a:srgbClr val="EE4C1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8389172" y="7594717"/>
            <a:ext cx="1016133" cy="1016133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2" name="直線單箭頭接點 11"/>
          <p:cNvCxnSpPr>
            <a:stCxn id="20" idx="3"/>
            <a:endCxn id="4" idx="1"/>
          </p:cNvCxnSpPr>
          <p:nvPr/>
        </p:nvCxnSpPr>
        <p:spPr>
          <a:xfrm flipV="1">
            <a:off x="9518576" y="6330346"/>
            <a:ext cx="1160730" cy="357473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20" idx="3"/>
            <a:endCxn id="62" idx="1"/>
          </p:cNvCxnSpPr>
          <p:nvPr/>
        </p:nvCxnSpPr>
        <p:spPr>
          <a:xfrm>
            <a:off x="9518576" y="6687819"/>
            <a:ext cx="1160730" cy="370102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9" name="直線單箭頭接點 68"/>
          <p:cNvCxnSpPr>
            <a:stCxn id="19" idx="3"/>
            <a:endCxn id="67" idx="1"/>
          </p:cNvCxnSpPr>
          <p:nvPr/>
        </p:nvCxnSpPr>
        <p:spPr>
          <a:xfrm>
            <a:off x="8936528" y="7772868"/>
            <a:ext cx="1751064" cy="1011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01600">
            <a:solidFill>
              <a:srgbClr val="EE4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rgbClr val="00B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EE4C1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7920395" y="7264801"/>
            <a:ext cx="1016133" cy="1016133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338349" y="6179752"/>
            <a:ext cx="2180227" cy="1016133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493723" y="562649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48405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493723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93723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493723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493723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493723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93723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31629" y="5630973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1243</TotalTime>
  <Words>620</Words>
  <Application>Microsoft Office PowerPoint</Application>
  <PresentationFormat>自訂</PresentationFormat>
  <Paragraphs>421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7" baseType="lpstr">
      <vt:lpstr>Noto Sans CJK TC DemiLight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160</cp:revision>
  <dcterms:created xsi:type="dcterms:W3CDTF">2020-05-30T06:14:26Z</dcterms:created>
  <dcterms:modified xsi:type="dcterms:W3CDTF">2020-06-11T05:20:29Z</dcterms:modified>
</cp:coreProperties>
</file>