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0066"/>
    <a:srgbClr val="FF9999"/>
    <a:srgbClr val="CC66FF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90662" y="5193504"/>
            <a:ext cx="174409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140422" y="1792224"/>
            <a:ext cx="2288578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140422" y="2341447"/>
            <a:ext cx="2288578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140422" y="4851144"/>
            <a:ext cx="2288578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452996" y="5275763"/>
            <a:ext cx="174409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90662" y="5193504"/>
            <a:ext cx="174409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158</Words>
  <Application>Microsoft Office PowerPoint</Application>
  <PresentationFormat>寬螢幕</PresentationFormat>
  <Paragraphs>79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23</cp:revision>
  <dcterms:created xsi:type="dcterms:W3CDTF">2020-05-30T06:14:26Z</dcterms:created>
  <dcterms:modified xsi:type="dcterms:W3CDTF">2020-05-31T13:22:54Z</dcterms:modified>
</cp:coreProperties>
</file>