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9" r:id="rId2"/>
    <p:sldId id="262" r:id="rId3"/>
    <p:sldId id="330" r:id="rId4"/>
    <p:sldId id="331" r:id="rId5"/>
    <p:sldId id="332" r:id="rId6"/>
  </p:sldIdLst>
  <p:sldSz cx="23760113" cy="14400213"/>
  <p:notesSz cx="6858000" cy="9144000"/>
  <p:defaultTextStyle>
    <a:defPPr>
      <a:defRPr lang="zh-TW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E4C12"/>
    <a:srgbClr val="03BD9E"/>
    <a:srgbClr val="7582E1"/>
    <a:srgbClr val="191919"/>
    <a:srgbClr val="CC66FF"/>
    <a:srgbClr val="FF9999"/>
    <a:srgbClr val="CCDE82"/>
    <a:srgbClr val="CCCC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83" autoAdjust="0"/>
  </p:normalViewPr>
  <p:slideViewPr>
    <p:cSldViewPr snapToGrid="0">
      <p:cViewPr>
        <p:scale>
          <a:sx n="66" d="100"/>
          <a:sy n="66" d="100"/>
        </p:scale>
        <p:origin x="-826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1956019" y="6115101"/>
            <a:ext cx="2272090" cy="989295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ARM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910718" y="5004103"/>
            <a:ext cx="1455974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Golang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5157289" y="6351855"/>
            <a:ext cx="1730519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Rust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737733" y="7337559"/>
            <a:ext cx="1455974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C/C++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5157289" y="8493692"/>
            <a:ext cx="2036418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Haskell 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5099843" y="4159163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auceCodePro Nerd Font" panose="020B0509030403020204" pitchFamily="49" charset="0"/>
              </a:rPr>
              <a:t>Language</a:t>
            </a:r>
            <a:endParaRPr lang="zh-TW" altLang="en-US" sz="3600" dirty="0">
              <a:latin typeface="SauceCodePro Nerd Font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9" idx="3"/>
            <a:endCxn id="26" idx="1"/>
          </p:cNvCxnSpPr>
          <p:nvPr/>
        </p:nvCxnSpPr>
        <p:spPr>
          <a:xfrm flipV="1">
            <a:off x="7193707" y="6832014"/>
            <a:ext cx="1050286" cy="81527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11578314" y="3485818"/>
            <a:ext cx="3348593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Environment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8243993" y="6372763"/>
            <a:ext cx="1625392" cy="91850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IR(WASM)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18" idx="3"/>
            <a:endCxn id="26" idx="1"/>
          </p:cNvCxnSpPr>
          <p:nvPr/>
        </p:nvCxnSpPr>
        <p:spPr>
          <a:xfrm>
            <a:off x="6887808" y="6661585"/>
            <a:ext cx="1356185" cy="17042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6" idx="3"/>
            <a:endCxn id="26" idx="1"/>
          </p:cNvCxnSpPr>
          <p:nvPr/>
        </p:nvCxnSpPr>
        <p:spPr>
          <a:xfrm>
            <a:off x="7366692" y="5313833"/>
            <a:ext cx="877301" cy="15181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1" idx="3"/>
            <a:endCxn id="26" idx="1"/>
          </p:cNvCxnSpPr>
          <p:nvPr/>
        </p:nvCxnSpPr>
        <p:spPr>
          <a:xfrm flipV="1">
            <a:off x="7193707" y="6832014"/>
            <a:ext cx="1050286" cy="1971408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6" idx="3"/>
            <a:endCxn id="8" idx="1"/>
          </p:cNvCxnSpPr>
          <p:nvPr/>
        </p:nvCxnSpPr>
        <p:spPr>
          <a:xfrm flipV="1">
            <a:off x="9869385" y="6609749"/>
            <a:ext cx="2086634" cy="222265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圓角矩形 56"/>
          <p:cNvSpPr/>
          <p:nvPr/>
        </p:nvSpPr>
        <p:spPr>
          <a:xfrm>
            <a:off x="12359718" y="4634268"/>
            <a:ext cx="2567189" cy="989295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X86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1" name="直線單箭頭接點 60"/>
          <p:cNvCxnSpPr>
            <a:stCxn id="26" idx="3"/>
            <a:endCxn id="57" idx="1"/>
          </p:cNvCxnSpPr>
          <p:nvPr/>
        </p:nvCxnSpPr>
        <p:spPr>
          <a:xfrm flipV="1">
            <a:off x="9869385" y="5128916"/>
            <a:ext cx="2490333" cy="170309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圓角矩形 69"/>
          <p:cNvSpPr/>
          <p:nvPr/>
        </p:nvSpPr>
        <p:spPr>
          <a:xfrm>
            <a:off x="11833215" y="8803422"/>
            <a:ext cx="2272090" cy="989295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Browser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26" idx="3"/>
            <a:endCxn id="70" idx="1"/>
          </p:cNvCxnSpPr>
          <p:nvPr/>
        </p:nvCxnSpPr>
        <p:spPr>
          <a:xfrm>
            <a:off x="9869385" y="6832014"/>
            <a:ext cx="1963830" cy="2466056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圓角矩形 74"/>
          <p:cNvSpPr/>
          <p:nvPr/>
        </p:nvSpPr>
        <p:spPr>
          <a:xfrm>
            <a:off x="12659360" y="7485816"/>
            <a:ext cx="3245884" cy="989295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Other Runtime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76" name="直線單箭頭接點 75"/>
          <p:cNvCxnSpPr>
            <a:stCxn id="26" idx="3"/>
            <a:endCxn id="75" idx="1"/>
          </p:cNvCxnSpPr>
          <p:nvPr/>
        </p:nvCxnSpPr>
        <p:spPr>
          <a:xfrm>
            <a:off x="9869385" y="6832014"/>
            <a:ext cx="2789975" cy="114845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17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7316688" y="4923011"/>
            <a:ext cx="3480002" cy="989295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Py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Runtime </a:t>
            </a:r>
          </a:p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(WASM ver.)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4750838" y="5107928"/>
            <a:ext cx="1455974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Py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8243993" y="6372763"/>
            <a:ext cx="1625392" cy="91850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IR(WASM)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34" name="直線單箭頭接點 33"/>
          <p:cNvCxnSpPr>
            <a:stCxn id="16" idx="3"/>
            <a:endCxn id="8" idx="1"/>
          </p:cNvCxnSpPr>
          <p:nvPr/>
        </p:nvCxnSpPr>
        <p:spPr>
          <a:xfrm>
            <a:off x="6206812" y="5417658"/>
            <a:ext cx="1109876" cy="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6" idx="0"/>
            <a:endCxn id="8" idx="2"/>
          </p:cNvCxnSpPr>
          <p:nvPr/>
        </p:nvCxnSpPr>
        <p:spPr>
          <a:xfrm flipV="1">
            <a:off x="9056689" y="5912306"/>
            <a:ext cx="0" cy="460457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57"/>
          <p:cNvSpPr/>
          <p:nvPr/>
        </p:nvSpPr>
        <p:spPr>
          <a:xfrm>
            <a:off x="7896010" y="7938376"/>
            <a:ext cx="2321357" cy="619460"/>
          </a:xfrm>
          <a:prstGeom prst="roundRect">
            <a:avLst/>
          </a:prstGeom>
          <a:solidFill>
            <a:srgbClr val="03BD9E">
              <a:alpha val="0"/>
            </a:srgb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Py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Runtime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7" name="直線單箭頭接點 66"/>
          <p:cNvCxnSpPr>
            <a:stCxn id="58" idx="0"/>
            <a:endCxn id="26" idx="2"/>
          </p:cNvCxnSpPr>
          <p:nvPr/>
        </p:nvCxnSpPr>
        <p:spPr>
          <a:xfrm flipV="1">
            <a:off x="9056689" y="7291264"/>
            <a:ext cx="0" cy="647112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圓角矩形 15"/>
          <p:cNvSpPr/>
          <p:nvPr/>
        </p:nvSpPr>
        <p:spPr>
          <a:xfrm>
            <a:off x="5108491" y="5969303"/>
            <a:ext cx="2632132" cy="103802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My Language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411029" y="7175815"/>
            <a:ext cx="1625392" cy="91850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IR(WAT)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34" name="直線單箭頭接點 33"/>
          <p:cNvCxnSpPr>
            <a:stCxn id="16" idx="3"/>
            <a:endCxn id="26" idx="1"/>
          </p:cNvCxnSpPr>
          <p:nvPr/>
        </p:nvCxnSpPr>
        <p:spPr>
          <a:xfrm>
            <a:off x="7740623" y="6488314"/>
            <a:ext cx="1670406" cy="114675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圓角矩形 69"/>
          <p:cNvSpPr/>
          <p:nvPr/>
        </p:nvSpPr>
        <p:spPr>
          <a:xfrm>
            <a:off x="12668915" y="5765467"/>
            <a:ext cx="2272090" cy="989295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Browser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26" idx="3"/>
            <a:endCxn id="70" idx="1"/>
          </p:cNvCxnSpPr>
          <p:nvPr/>
        </p:nvCxnSpPr>
        <p:spPr>
          <a:xfrm flipV="1">
            <a:off x="11036421" y="6260115"/>
            <a:ext cx="1632494" cy="13749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8085552" y="6542679"/>
            <a:ext cx="1018594" cy="1038022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11333893" y="6169911"/>
            <a:ext cx="1018594" cy="1038022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30" idx="2"/>
            <a:endCxn id="33" idx="1"/>
          </p:cNvCxnSpPr>
          <p:nvPr/>
        </p:nvCxnSpPr>
        <p:spPr>
          <a:xfrm rot="10800000" flipV="1">
            <a:off x="6374228" y="7061690"/>
            <a:ext cx="1711325" cy="1188238"/>
          </a:xfrm>
          <a:prstGeom prst="curvedConnector3">
            <a:avLst>
              <a:gd name="adj1" fmla="val 14423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6374227" y="7730917"/>
            <a:ext cx="2632132" cy="103802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Compiler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43" name="直線單箭頭接點 31"/>
          <p:cNvCxnSpPr>
            <a:stCxn id="31" idx="7"/>
            <a:endCxn id="44" idx="3"/>
          </p:cNvCxnSpPr>
          <p:nvPr/>
        </p:nvCxnSpPr>
        <p:spPr>
          <a:xfrm rot="16200000" flipV="1">
            <a:off x="11421230" y="5539838"/>
            <a:ext cx="527883" cy="1036293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>
            <a:off x="8534892" y="5275032"/>
            <a:ext cx="2632132" cy="103802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Wabt.js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圓角矩形 15"/>
          <p:cNvSpPr/>
          <p:nvPr/>
        </p:nvSpPr>
        <p:spPr>
          <a:xfrm>
            <a:off x="5302227" y="4466823"/>
            <a:ext cx="2632132" cy="103802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My Scanner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8846699" y="7267119"/>
            <a:ext cx="1625392" cy="91850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Wabt.js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34" name="直線單箭頭接點 33"/>
          <p:cNvCxnSpPr>
            <a:stCxn id="16" idx="3"/>
            <a:endCxn id="44" idx="1"/>
          </p:cNvCxnSpPr>
          <p:nvPr/>
        </p:nvCxnSpPr>
        <p:spPr>
          <a:xfrm flipV="1">
            <a:off x="7934359" y="4858874"/>
            <a:ext cx="912340" cy="12696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圓角矩形 69"/>
          <p:cNvSpPr/>
          <p:nvPr/>
        </p:nvSpPr>
        <p:spPr>
          <a:xfrm>
            <a:off x="11333631" y="6547787"/>
            <a:ext cx="2272090" cy="989295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Browser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26" idx="3"/>
            <a:endCxn id="70" idx="1"/>
          </p:cNvCxnSpPr>
          <p:nvPr/>
        </p:nvCxnSpPr>
        <p:spPr>
          <a:xfrm flipV="1">
            <a:off x="10472091" y="7042435"/>
            <a:ext cx="861540" cy="683935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33" idx="3"/>
            <a:endCxn id="26" idx="1"/>
          </p:cNvCxnSpPr>
          <p:nvPr/>
        </p:nvCxnSpPr>
        <p:spPr>
          <a:xfrm flipV="1">
            <a:off x="7789159" y="7726370"/>
            <a:ext cx="1057540" cy="4297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5157027" y="6851894"/>
            <a:ext cx="2632132" cy="1834906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Semantic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analysis &amp;</a:t>
            </a:r>
          </a:p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Code G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enerate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43" name="直線單箭頭接點 31"/>
          <p:cNvCxnSpPr>
            <a:stCxn id="44" idx="2"/>
            <a:endCxn id="33" idx="0"/>
          </p:cNvCxnSpPr>
          <p:nvPr/>
        </p:nvCxnSpPr>
        <p:spPr>
          <a:xfrm flipH="1">
            <a:off x="6473093" y="5377885"/>
            <a:ext cx="3689672" cy="1474009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>
            <a:off x="8846699" y="4339863"/>
            <a:ext cx="2632132" cy="103802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My Parser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12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圓角矩形 15"/>
          <p:cNvSpPr/>
          <p:nvPr/>
        </p:nvSpPr>
        <p:spPr>
          <a:xfrm>
            <a:off x="5302227" y="4466823"/>
            <a:ext cx="2632132" cy="103802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My Scanner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8846699" y="7267119"/>
            <a:ext cx="1625392" cy="91850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Wabt.js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34" name="直線單箭頭接點 33"/>
          <p:cNvCxnSpPr>
            <a:stCxn id="16" idx="3"/>
            <a:endCxn id="44" idx="1"/>
          </p:cNvCxnSpPr>
          <p:nvPr/>
        </p:nvCxnSpPr>
        <p:spPr>
          <a:xfrm flipV="1">
            <a:off x="7934359" y="4858874"/>
            <a:ext cx="912340" cy="12696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圓角矩形 69"/>
          <p:cNvSpPr/>
          <p:nvPr/>
        </p:nvSpPr>
        <p:spPr>
          <a:xfrm>
            <a:off x="11333631" y="6547787"/>
            <a:ext cx="2272090" cy="989295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Browser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26" idx="3"/>
            <a:endCxn id="70" idx="1"/>
          </p:cNvCxnSpPr>
          <p:nvPr/>
        </p:nvCxnSpPr>
        <p:spPr>
          <a:xfrm flipV="1">
            <a:off x="10472091" y="7042435"/>
            <a:ext cx="861540" cy="683935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33" idx="3"/>
            <a:endCxn id="26" idx="1"/>
          </p:cNvCxnSpPr>
          <p:nvPr/>
        </p:nvCxnSpPr>
        <p:spPr>
          <a:xfrm flipV="1">
            <a:off x="7789159" y="7726370"/>
            <a:ext cx="1057540" cy="4297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5157027" y="6851894"/>
            <a:ext cx="2632132" cy="1834906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Semantic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analysis &amp;</a:t>
            </a:r>
          </a:p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Code G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enerate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43" name="直線單箭頭接點 31"/>
          <p:cNvCxnSpPr>
            <a:stCxn id="44" idx="2"/>
            <a:endCxn id="33" idx="0"/>
          </p:cNvCxnSpPr>
          <p:nvPr/>
        </p:nvCxnSpPr>
        <p:spPr>
          <a:xfrm flipH="1">
            <a:off x="6473093" y="5377885"/>
            <a:ext cx="3689672" cy="1474009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>
            <a:off x="8846699" y="4339863"/>
            <a:ext cx="2632132" cy="103802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My Parser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442330" y="3365320"/>
            <a:ext cx="7861429" cy="2612097"/>
          </a:xfrm>
          <a:prstGeom prst="roundRect">
            <a:avLst/>
          </a:prstGeom>
          <a:solidFill>
            <a:srgbClr val="EE4C12">
              <a:alpha val="48000"/>
            </a:srgbClr>
          </a:solidFill>
          <a:ln w="53975">
            <a:solidFill>
              <a:srgbClr val="EE4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噩夢，超級痛苦</a:t>
            </a:r>
            <a:endParaRPr lang="zh-TW" altLang="en-US" sz="4800" dirty="0"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4464435" y="6413516"/>
            <a:ext cx="4017317" cy="2612097"/>
          </a:xfrm>
          <a:prstGeom prst="roundRect">
            <a:avLst/>
          </a:prstGeom>
          <a:solidFill>
            <a:srgbClr val="FF0066">
              <a:alpha val="48000"/>
            </a:srgbClr>
          </a:solidFill>
          <a:ln w="539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有趣</a:t>
            </a:r>
            <a:endParaRPr lang="zh-TW" altLang="en-US" sz="4800" dirty="0"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986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1918</TotalTime>
  <Words>59</Words>
  <Application>Microsoft Office PowerPoint</Application>
  <PresentationFormat>自訂</PresentationFormat>
  <Paragraphs>35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Noto Sans CJK JP Regular</vt:lpstr>
      <vt:lpstr>新細明體</vt:lpstr>
      <vt:lpstr>Arial</vt:lpstr>
      <vt:lpstr>Calibri</vt:lpstr>
      <vt:lpstr>Calibri Light</vt:lpstr>
      <vt:lpstr>SauceCodePro Nerd Font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222</cp:revision>
  <dcterms:created xsi:type="dcterms:W3CDTF">2020-05-30T06:14:26Z</dcterms:created>
  <dcterms:modified xsi:type="dcterms:W3CDTF">2020-06-22T19:39:00Z</dcterms:modified>
</cp:coreProperties>
</file>