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317" r:id="rId10"/>
    <p:sldId id="319" r:id="rId11"/>
    <p:sldId id="320" r:id="rId12"/>
    <p:sldId id="257" r:id="rId13"/>
    <p:sldId id="280" r:id="rId14"/>
    <p:sldId id="281" r:id="rId15"/>
    <p:sldId id="272" r:id="rId16"/>
    <p:sldId id="282" r:id="rId17"/>
    <p:sldId id="289" r:id="rId18"/>
    <p:sldId id="291" r:id="rId19"/>
    <p:sldId id="286" r:id="rId20"/>
    <p:sldId id="306" r:id="rId21"/>
    <p:sldId id="304" r:id="rId22"/>
    <p:sldId id="273" r:id="rId23"/>
    <p:sldId id="267" r:id="rId24"/>
    <p:sldId id="269" r:id="rId25"/>
    <p:sldId id="268" r:id="rId26"/>
    <p:sldId id="271" r:id="rId27"/>
    <p:sldId id="309" r:id="rId28"/>
    <p:sldId id="292" r:id="rId29"/>
    <p:sldId id="307" r:id="rId30"/>
    <p:sldId id="288" r:id="rId31"/>
    <p:sldId id="308" r:id="rId32"/>
    <p:sldId id="296" r:id="rId33"/>
    <p:sldId id="300" r:id="rId34"/>
    <p:sldId id="294" r:id="rId35"/>
    <p:sldId id="303" r:id="rId36"/>
    <p:sldId id="297" r:id="rId37"/>
    <p:sldId id="298" r:id="rId38"/>
    <p:sldId id="285" r:id="rId39"/>
    <p:sldId id="310" r:id="rId40"/>
    <p:sldId id="311" r:id="rId41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91919"/>
    <a:srgbClr val="7582E1"/>
    <a:srgbClr val="CC66FF"/>
    <a:srgbClr val="EE4C12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3" autoAdjust="0"/>
  </p:normalViewPr>
  <p:slideViewPr>
    <p:cSldViewPr snapToGrid="0">
      <p:cViewPr>
        <p:scale>
          <a:sx n="75" d="100"/>
          <a:sy n="75" d="100"/>
        </p:scale>
        <p:origin x="-2506" y="-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書卷 (水平) 44"/>
          <p:cNvSpPr/>
          <p:nvPr/>
        </p:nvSpPr>
        <p:spPr>
          <a:xfrm>
            <a:off x="15084218" y="8782957"/>
            <a:ext cx="1103201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56" idx="3"/>
            <a:endCxn id="45" idx="1"/>
          </p:cNvCxnSpPr>
          <p:nvPr/>
        </p:nvCxnSpPr>
        <p:spPr>
          <a:xfrm>
            <a:off x="14070576" y="8136793"/>
            <a:ext cx="1013642" cy="89000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>
            <a:stCxn id="95" idx="3"/>
            <a:endCxn id="45" idx="1"/>
          </p:cNvCxnSpPr>
          <p:nvPr/>
        </p:nvCxnSpPr>
        <p:spPr>
          <a:xfrm flipV="1">
            <a:off x="14379273" y="9026797"/>
            <a:ext cx="704945" cy="1051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94" idx="3"/>
            <a:endCxn id="45" idx="1"/>
          </p:cNvCxnSpPr>
          <p:nvPr/>
        </p:nvCxnSpPr>
        <p:spPr>
          <a:xfrm flipV="1">
            <a:off x="13337505" y="9026797"/>
            <a:ext cx="1746713" cy="1064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5"/>
          <p:cNvCxnSpPr>
            <a:stCxn id="96" idx="3"/>
            <a:endCxn id="45" idx="1"/>
          </p:cNvCxnSpPr>
          <p:nvPr/>
        </p:nvCxnSpPr>
        <p:spPr>
          <a:xfrm flipV="1">
            <a:off x="13470327" y="9026797"/>
            <a:ext cx="1613891" cy="181661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63314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0761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0761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1704</TotalTime>
  <Words>885</Words>
  <Application>Microsoft Office PowerPoint</Application>
  <PresentationFormat>自訂</PresentationFormat>
  <Paragraphs>617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200</cp:revision>
  <dcterms:created xsi:type="dcterms:W3CDTF">2020-05-30T06:14:26Z</dcterms:created>
  <dcterms:modified xsi:type="dcterms:W3CDTF">2020-06-13T07:22:11Z</dcterms:modified>
</cp:coreProperties>
</file>