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9966FF"/>
    <a:srgbClr val="191919"/>
    <a:srgbClr val="FF0066"/>
    <a:srgbClr val="FF9999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228161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79721" y="2860552"/>
            <a:ext cx="1975774" cy="6789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6055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7972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22674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</a:t>
            </a:r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36515" y="941832"/>
            <a:ext cx="8959174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23677" y="1370188"/>
            <a:ext cx="342089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5418" y="1370187"/>
            <a:ext cx="342089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44569" y="2008801"/>
            <a:ext cx="1350849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734124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59281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498081" y="816721"/>
            <a:ext cx="7783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23238" y="137731"/>
            <a:ext cx="2749685" cy="678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359281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359281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735292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H="1" flipV="1">
            <a:off x="3734123" y="2647414"/>
            <a:ext cx="1169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498082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23239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123239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123239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499250" y="2647414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71" idx="2"/>
          </p:cNvCxnSpPr>
          <p:nvPr/>
        </p:nvCxnSpPr>
        <p:spPr>
          <a:xfrm flipH="1" flipV="1">
            <a:off x="8499250" y="4210227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167</Words>
  <Application>Microsoft Office PowerPoint</Application>
  <PresentationFormat>寬螢幕</PresentationFormat>
  <Paragraphs>85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30</cp:revision>
  <dcterms:created xsi:type="dcterms:W3CDTF">2020-05-30T06:14:26Z</dcterms:created>
  <dcterms:modified xsi:type="dcterms:W3CDTF">2020-06-01T14:46:42Z</dcterms:modified>
</cp:coreProperties>
</file>