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80" r:id="rId10"/>
    <p:sldId id="281" r:id="rId11"/>
    <p:sldId id="272" r:id="rId12"/>
    <p:sldId id="282" r:id="rId13"/>
    <p:sldId id="289" r:id="rId14"/>
    <p:sldId id="291" r:id="rId15"/>
    <p:sldId id="286" r:id="rId16"/>
    <p:sldId id="265" r:id="rId17"/>
    <p:sldId id="273" r:id="rId18"/>
    <p:sldId id="267" r:id="rId19"/>
    <p:sldId id="269" r:id="rId20"/>
    <p:sldId id="268" r:id="rId21"/>
    <p:sldId id="271" r:id="rId22"/>
    <p:sldId id="292" r:id="rId23"/>
    <p:sldId id="288" r:id="rId24"/>
    <p:sldId id="301" r:id="rId25"/>
    <p:sldId id="296" r:id="rId26"/>
    <p:sldId id="300" r:id="rId27"/>
    <p:sldId id="302" r:id="rId28"/>
    <p:sldId id="294" r:id="rId29"/>
    <p:sldId id="303" r:id="rId30"/>
    <p:sldId id="297" r:id="rId31"/>
    <p:sldId id="298" r:id="rId32"/>
    <p:sldId id="285" r:id="rId33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FF0066"/>
    <a:srgbClr val="CC66FF"/>
    <a:srgbClr val="FF9999"/>
    <a:srgbClr val="CCDE82"/>
    <a:srgbClr val="EE4C1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11000692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370449" y="693267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49" y="693267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40715" y="5866352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10888729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38562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496</Words>
  <Application>Microsoft Office PowerPoint</Application>
  <PresentationFormat>自訂</PresentationFormat>
  <Paragraphs>315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144</cp:revision>
  <dcterms:created xsi:type="dcterms:W3CDTF">2020-05-30T06:14:26Z</dcterms:created>
  <dcterms:modified xsi:type="dcterms:W3CDTF">2020-06-06T14:52:46Z</dcterms:modified>
</cp:coreProperties>
</file>