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257" r:id="rId9"/>
    <p:sldId id="258" r:id="rId10"/>
    <p:sldId id="265" r:id="rId11"/>
    <p:sldId id="267" r:id="rId12"/>
    <p:sldId id="269" r:id="rId13"/>
    <p:sldId id="270" r:id="rId14"/>
    <p:sldId id="268" r:id="rId15"/>
    <p:sldId id="271" r:id="rId16"/>
    <p:sldId id="266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CCDE82"/>
    <a:srgbClr val="FF0066"/>
    <a:srgbClr val="CC66FF"/>
    <a:srgbClr val="FF9999"/>
    <a:srgbClr val="9966FF"/>
    <a:srgbClr val="CC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4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141128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320378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==12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==5 </a:t>
            </a:r>
            <a:r>
              <a:rPr lang="zh-TW" altLang="en-US" sz="240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smtClean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9851760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0472937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0468284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895250" y="220176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圓角矩形 8"/>
              <p:cNvSpPr/>
              <p:nvPr/>
            </p:nvSpPr>
            <p:spPr>
              <a:xfrm>
                <a:off x="732495" y="2183218"/>
                <a:ext cx="3174949" cy="1458544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圓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95" y="2183218"/>
                <a:ext cx="3174949" cy="145854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9" idx="3"/>
            <a:endCxn id="4" idx="1"/>
          </p:cNvCxnSpPr>
          <p:nvPr/>
        </p:nvCxnSpPr>
        <p:spPr>
          <a:xfrm flipV="1">
            <a:off x="3907444" y="2559236"/>
            <a:ext cx="987806" cy="353254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6862576" y="2559236"/>
            <a:ext cx="702986" cy="25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4895250" y="2926815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9" idx="3"/>
            <a:endCxn id="62" idx="1"/>
          </p:cNvCxnSpPr>
          <p:nvPr/>
        </p:nvCxnSpPr>
        <p:spPr>
          <a:xfrm>
            <a:off x="3907444" y="2912490"/>
            <a:ext cx="987806" cy="37432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6862576" y="3281762"/>
            <a:ext cx="702986" cy="505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4903536" y="3656922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圓角矩形 67"/>
              <p:cNvSpPr/>
              <p:nvPr/>
            </p:nvSpPr>
            <p:spPr>
              <a:xfrm>
                <a:off x="740781" y="3641762"/>
                <a:ext cx="3174949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68" name="圓角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1" y="3641762"/>
                <a:ext cx="3174949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單箭頭接點 68"/>
          <p:cNvCxnSpPr>
            <a:stCxn id="68" idx="3"/>
            <a:endCxn id="67" idx="1"/>
          </p:cNvCxnSpPr>
          <p:nvPr/>
        </p:nvCxnSpPr>
        <p:spPr>
          <a:xfrm>
            <a:off x="3915730" y="4001762"/>
            <a:ext cx="987806" cy="1010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6870862" y="4001762"/>
            <a:ext cx="694700" cy="1010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7977220" y="1730664"/>
            <a:ext cx="3207403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7565562" y="2201762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7565562" y="2921762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7565562" y="3641762"/>
            <a:ext cx="720000" cy="720000"/>
          </a:xfrm>
          <a:prstGeom prst="roundRect">
            <a:avLst/>
          </a:prstGeom>
          <a:solidFill>
            <a:srgbClr val="7030A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2501911" y="3159330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911" y="3159330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548774" y="1625917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3212478" y="2484528"/>
            <a:ext cx="3974521" cy="2211494"/>
            <a:chOff x="3682028" y="2434102"/>
            <a:chExt cx="3974521" cy="2211494"/>
          </a:xfrm>
        </p:grpSpPr>
        <p:grpSp>
          <p:nvGrpSpPr>
            <p:cNvPr id="26" name="群組 25"/>
            <p:cNvGrpSpPr/>
            <p:nvPr/>
          </p:nvGrpSpPr>
          <p:grpSpPr>
            <a:xfrm rot="16200000">
              <a:off x="4277066" y="1839065"/>
              <a:ext cx="2211493" cy="3401569"/>
              <a:chOff x="6538612" y="1464982"/>
              <a:chExt cx="3849624" cy="3401569"/>
            </a:xfrm>
          </p:grpSpPr>
          <p:sp>
            <p:nvSpPr>
              <p:cNvPr id="15" name="圓角矩形 1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" name="弧形 1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" name="圓角矩形 1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" name="圓角矩形 2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95" name="圓角矩形 94"/>
            <p:cNvSpPr/>
            <p:nvPr/>
          </p:nvSpPr>
          <p:spPr>
            <a:xfrm rot="16200000">
              <a:off x="6267338" y="3256385"/>
              <a:ext cx="2211493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-30159" y="2192845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" name="圓角矩形 111"/>
          <p:cNvSpPr/>
          <p:nvPr/>
        </p:nvSpPr>
        <p:spPr>
          <a:xfrm>
            <a:off x="4199223" y="4764630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K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15" name="群組 114"/>
          <p:cNvGrpSpPr/>
          <p:nvPr/>
        </p:nvGrpSpPr>
        <p:grpSpPr>
          <a:xfrm rot="10800000">
            <a:off x="3782501" y="4315612"/>
            <a:ext cx="3403641" cy="796199"/>
            <a:chOff x="3646457" y="5012838"/>
            <a:chExt cx="3403641" cy="796199"/>
          </a:xfrm>
        </p:grpSpPr>
        <p:sp>
          <p:nvSpPr>
            <p:cNvPr id="113" name="弧形 112"/>
            <p:cNvSpPr/>
            <p:nvPr/>
          </p:nvSpPr>
          <p:spPr>
            <a:xfrm flipH="1">
              <a:off x="3646457" y="5012838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弧形 113"/>
            <p:cNvSpPr/>
            <p:nvPr/>
          </p:nvSpPr>
          <p:spPr>
            <a:xfrm>
              <a:off x="6355153" y="5017491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7772164" y="1644544"/>
            <a:ext cx="3987895" cy="3426804"/>
            <a:chOff x="7359221" y="1625917"/>
            <a:chExt cx="3987895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3406783" cy="3426804"/>
              <a:chOff x="8308689" y="1464355"/>
              <a:chExt cx="3406783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圓角矩形 99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圓角矩形 100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1291895" y="5268808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5104673" y="5268808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K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  <p:sp>
        <p:nvSpPr>
          <p:cNvPr id="77" name="圓角矩形 76"/>
          <p:cNvSpPr/>
          <p:nvPr/>
        </p:nvSpPr>
        <p:spPr>
          <a:xfrm>
            <a:off x="9450544" y="5252363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QK</a:t>
            </a:r>
          </a:p>
        </p:txBody>
      </p: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" name="圓角矩形 42"/>
              <p:cNvSpPr/>
              <p:nvPr/>
            </p:nvSpPr>
            <p:spPr>
              <a:xfrm>
                <a:off x="89146" y="4251764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6" y="4251764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3059895" y="4260558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95" y="4260558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65873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群組 133"/>
          <p:cNvGrpSpPr/>
          <p:nvPr/>
        </p:nvGrpSpPr>
        <p:grpSpPr>
          <a:xfrm>
            <a:off x="2971932" y="1251323"/>
            <a:ext cx="3987895" cy="3426804"/>
            <a:chOff x="144097" y="779552"/>
            <a:chExt cx="3987895" cy="3426804"/>
          </a:xfrm>
        </p:grpSpPr>
        <p:grpSp>
          <p:nvGrpSpPr>
            <p:cNvPr id="94" name="群組 93"/>
            <p:cNvGrpSpPr/>
            <p:nvPr/>
          </p:nvGrpSpPr>
          <p:grpSpPr>
            <a:xfrm>
              <a:off x="144097" y="779552"/>
              <a:ext cx="3987895" cy="3426804"/>
              <a:chOff x="7359221" y="1625917"/>
              <a:chExt cx="3987895" cy="3426804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7940333" y="1625917"/>
                <a:ext cx="3406783" cy="3426804"/>
                <a:chOff x="8308689" y="1464355"/>
                <a:chExt cx="3406783" cy="3426804"/>
              </a:xfrm>
            </p:grpSpPr>
            <p:grpSp>
              <p:nvGrpSpPr>
                <p:cNvPr id="100" name="群組 99"/>
                <p:cNvGrpSpPr/>
                <p:nvPr/>
              </p:nvGrpSpPr>
              <p:grpSpPr>
                <a:xfrm>
                  <a:off x="8313490" y="2045221"/>
                  <a:ext cx="2841459" cy="2845938"/>
                  <a:chOff x="8751371" y="2052353"/>
                  <a:chExt cx="2841459" cy="2845938"/>
                </a:xfrm>
              </p:grpSpPr>
              <p:sp>
                <p:nvSpPr>
                  <p:cNvPr id="109" name="圓角矩形 108"/>
                  <p:cNvSpPr/>
                  <p:nvPr/>
                </p:nvSpPr>
                <p:spPr>
                  <a:xfrm>
                    <a:off x="8751371" y="205845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0" name="圓角矩形 109"/>
                  <p:cNvSpPr/>
                  <p:nvPr/>
                </p:nvSpPr>
                <p:spPr>
                  <a:xfrm>
                    <a:off x="8753528" y="262390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1" name="圓角矩形 110"/>
                  <p:cNvSpPr/>
                  <p:nvPr/>
                </p:nvSpPr>
                <p:spPr>
                  <a:xfrm>
                    <a:off x="8753608" y="319083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2" name="圓角矩形 111"/>
                  <p:cNvSpPr/>
                  <p:nvPr/>
                </p:nvSpPr>
                <p:spPr>
                  <a:xfrm>
                    <a:off x="8754513" y="375980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3" name="圓角矩形 112"/>
                  <p:cNvSpPr/>
                  <p:nvPr/>
                </p:nvSpPr>
                <p:spPr>
                  <a:xfrm>
                    <a:off x="8751371" y="43252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4" name="圓角矩形 113"/>
                  <p:cNvSpPr/>
                  <p:nvPr/>
                </p:nvSpPr>
                <p:spPr>
                  <a:xfrm>
                    <a:off x="9317847" y="20523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5" name="圓角矩形 114"/>
                  <p:cNvSpPr/>
                  <p:nvPr/>
                </p:nvSpPr>
                <p:spPr>
                  <a:xfrm>
                    <a:off x="9320004" y="2617802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6" name="圓角矩形 115"/>
                  <p:cNvSpPr/>
                  <p:nvPr/>
                </p:nvSpPr>
                <p:spPr>
                  <a:xfrm>
                    <a:off x="9320084" y="3184726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7" name="圓角矩形 116"/>
                  <p:cNvSpPr/>
                  <p:nvPr/>
                </p:nvSpPr>
                <p:spPr>
                  <a:xfrm>
                    <a:off x="9320989" y="375370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8" name="圓角矩形 117"/>
                  <p:cNvSpPr/>
                  <p:nvPr/>
                </p:nvSpPr>
                <p:spPr>
                  <a:xfrm>
                    <a:off x="9317847" y="431914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9" name="圓角矩形 118"/>
                  <p:cNvSpPr/>
                  <p:nvPr/>
                </p:nvSpPr>
                <p:spPr>
                  <a:xfrm>
                    <a:off x="9883789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0" name="圓角矩形 119"/>
                  <p:cNvSpPr/>
                  <p:nvPr/>
                </p:nvSpPr>
                <p:spPr>
                  <a:xfrm>
                    <a:off x="9885946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1" name="圓角矩形 120"/>
                  <p:cNvSpPr/>
                  <p:nvPr/>
                </p:nvSpPr>
                <p:spPr>
                  <a:xfrm>
                    <a:off x="9886026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2" name="圓角矩形 121"/>
                  <p:cNvSpPr/>
                  <p:nvPr/>
                </p:nvSpPr>
                <p:spPr>
                  <a:xfrm>
                    <a:off x="9886931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3" name="圓角矩形 122"/>
                  <p:cNvSpPr/>
                  <p:nvPr/>
                </p:nvSpPr>
                <p:spPr>
                  <a:xfrm>
                    <a:off x="9883789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4" name="圓角矩形 123"/>
                  <p:cNvSpPr/>
                  <p:nvPr/>
                </p:nvSpPr>
                <p:spPr>
                  <a:xfrm>
                    <a:off x="10455834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5" name="圓角矩形 124"/>
                  <p:cNvSpPr/>
                  <p:nvPr/>
                </p:nvSpPr>
                <p:spPr>
                  <a:xfrm>
                    <a:off x="10457991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6" name="圓角矩形 125"/>
                  <p:cNvSpPr/>
                  <p:nvPr/>
                </p:nvSpPr>
                <p:spPr>
                  <a:xfrm>
                    <a:off x="10458071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7" name="圓角矩形 126"/>
                  <p:cNvSpPr/>
                  <p:nvPr/>
                </p:nvSpPr>
                <p:spPr>
                  <a:xfrm>
                    <a:off x="10458976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8" name="圓角矩形 127"/>
                  <p:cNvSpPr/>
                  <p:nvPr/>
                </p:nvSpPr>
                <p:spPr>
                  <a:xfrm>
                    <a:off x="10455834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9" name="圓角矩形 128"/>
                  <p:cNvSpPr/>
                  <p:nvPr/>
                </p:nvSpPr>
                <p:spPr>
                  <a:xfrm>
                    <a:off x="11022761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0" name="圓角矩形 129"/>
                  <p:cNvSpPr/>
                  <p:nvPr/>
                </p:nvSpPr>
                <p:spPr>
                  <a:xfrm>
                    <a:off x="11024918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1" name="圓角矩形 130"/>
                  <p:cNvSpPr/>
                  <p:nvPr/>
                </p:nvSpPr>
                <p:spPr>
                  <a:xfrm>
                    <a:off x="11024998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2" name="圓角矩形 131"/>
                  <p:cNvSpPr/>
                  <p:nvPr/>
                </p:nvSpPr>
                <p:spPr>
                  <a:xfrm>
                    <a:off x="11025903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3" name="圓角矩形 132"/>
                  <p:cNvSpPr/>
                  <p:nvPr/>
                </p:nvSpPr>
                <p:spPr>
                  <a:xfrm>
                    <a:off x="11022761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p:grpSp>
            <p:sp>
              <p:nvSpPr>
                <p:cNvPr id="101" name="圓角矩形 100"/>
                <p:cNvSpPr/>
                <p:nvPr/>
              </p:nvSpPr>
              <p:spPr>
                <a:xfrm>
                  <a:off x="11145403" y="205280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2" name="圓角矩形 101"/>
                <p:cNvSpPr/>
                <p:nvPr/>
              </p:nvSpPr>
              <p:spPr>
                <a:xfrm>
                  <a:off x="11147560" y="26182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11147640" y="318518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11148545" y="375415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11145403" y="4319604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48334" y="1464355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K</a:t>
                  </a:r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弧形 106"/>
                <p:cNvSpPr/>
                <p:nvPr/>
              </p:nvSpPr>
              <p:spPr>
                <a:xfrm flipH="1">
                  <a:off x="8308689" y="1648846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弧形 107"/>
                <p:cNvSpPr/>
                <p:nvPr/>
              </p:nvSpPr>
              <p:spPr>
                <a:xfrm>
                  <a:off x="11017385" y="1653499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6" name="群組 95"/>
              <p:cNvGrpSpPr/>
              <p:nvPr/>
            </p:nvGrpSpPr>
            <p:grpSpPr>
              <a:xfrm rot="10800000">
                <a:off x="7359221" y="2210341"/>
                <a:ext cx="980690" cy="2830165"/>
                <a:chOff x="1935705" y="2192845"/>
                <a:chExt cx="980690" cy="2830165"/>
              </a:xfrm>
            </p:grpSpPr>
            <p:sp>
              <p:nvSpPr>
                <p:cNvPr id="97" name="圓角矩形 96"/>
                <p:cNvSpPr/>
                <p:nvPr/>
              </p:nvSpPr>
              <p:spPr>
                <a:xfrm rot="5400000">
                  <a:off x="1367481" y="3324464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Q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8" name="弧形 97"/>
                <p:cNvSpPr/>
                <p:nvPr/>
              </p:nvSpPr>
              <p:spPr>
                <a:xfrm rot="5400000" flipH="1">
                  <a:off x="1988658" y="2144545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弧形 98"/>
                <p:cNvSpPr/>
                <p:nvPr/>
              </p:nvSpPr>
              <p:spPr>
                <a:xfrm rot="5400000">
                  <a:off x="1984005" y="4279765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45" name="圓角矩形 44"/>
            <p:cNvSpPr/>
            <p:nvPr/>
          </p:nvSpPr>
          <p:spPr>
            <a:xfrm>
              <a:off x="724937" y="1364903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724032" y="193191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725895" y="2501551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724361" y="306776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720932" y="3633598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996708" y="1435814"/>
            <a:ext cx="3997104" cy="3426804"/>
            <a:chOff x="7330556" y="1857078"/>
            <a:chExt cx="3997104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3" name="圓角矩形 52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5" name="圓角矩形 54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圓角矩形 55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7" name="圓角矩形 56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8" name="圓角矩形 57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圓角矩形 134"/>
              <p:cNvSpPr/>
              <p:nvPr/>
            </p:nvSpPr>
            <p:spPr>
              <a:xfrm>
                <a:off x="7603808" y="3662448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808" y="3662448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33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圓角矩形 135"/>
              <p:cNvSpPr/>
              <p:nvPr/>
            </p:nvSpPr>
            <p:spPr>
              <a:xfrm>
                <a:off x="7432923" y="4082319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23" y="4082319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5625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圓角矩形 136"/>
              <p:cNvSpPr/>
              <p:nvPr/>
            </p:nvSpPr>
            <p:spPr>
              <a:xfrm>
                <a:off x="2589947" y="4092599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947" y="4092599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8888933" y="5202867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206055" y="1506723"/>
            <a:ext cx="3427372" cy="3426804"/>
            <a:chOff x="7359221" y="1625917"/>
            <a:chExt cx="3427372" cy="3426804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0" name="圓角矩形 89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1" name="圓角矩形 90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8509101" y="1533525"/>
            <a:ext cx="3427372" cy="3426804"/>
            <a:chOff x="7359221" y="1625917"/>
            <a:chExt cx="3427372" cy="3426804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5544426" y="701457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5512304" y="1061456"/>
            <a:ext cx="32122" cy="1297381"/>
          </a:xfrm>
          <a:prstGeom prst="bentConnector3">
            <a:avLst>
              <a:gd name="adj1" fmla="val 308898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4350706" y="1494508"/>
            <a:ext cx="3440474" cy="3426804"/>
            <a:chOff x="7330556" y="1857078"/>
            <a:chExt cx="3440474" cy="3426804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857078"/>
              <a:ext cx="2850153" cy="3426804"/>
              <a:chOff x="8308689" y="1464355"/>
              <a:chExt cx="2850153" cy="3426804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3" name="圓角矩形 2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8" name="圓角矩形 2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3" name="圓角矩形 3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1046389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5027387" y="5134911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1587419" y="516512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9112534" y="5019436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3576276" y="308115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276" y="3081154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7714911" y="313121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11" y="313121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1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4757741" y="1752091"/>
            <a:ext cx="2489494" cy="3974521"/>
            <a:chOff x="4475281" y="1618679"/>
            <a:chExt cx="2489494" cy="3974521"/>
          </a:xfrm>
        </p:grpSpPr>
        <p:grpSp>
          <p:nvGrpSpPr>
            <p:cNvPr id="79" name="群組 78"/>
            <p:cNvGrpSpPr/>
            <p:nvPr/>
          </p:nvGrpSpPr>
          <p:grpSpPr>
            <a:xfrm rot="5400000">
              <a:off x="3990315" y="2618740"/>
              <a:ext cx="3974521" cy="1974399"/>
              <a:chOff x="3682028" y="2434102"/>
              <a:chExt cx="3974521" cy="2211494"/>
            </a:xfrm>
          </p:grpSpPr>
          <p:grpSp>
            <p:nvGrpSpPr>
              <p:cNvPr id="80" name="群組 79"/>
              <p:cNvGrpSpPr/>
              <p:nvPr/>
            </p:nvGrpSpPr>
            <p:grpSpPr>
              <a:xfrm rot="16200000">
                <a:off x="4277066" y="1839065"/>
                <a:ext cx="2211493" cy="3401569"/>
                <a:chOff x="6538612" y="1464982"/>
                <a:chExt cx="3849624" cy="3401569"/>
              </a:xfrm>
            </p:grpSpPr>
            <p:sp>
              <p:nvSpPr>
                <p:cNvPr id="82" name="圓角矩形 81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弧形 82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弧形 83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1" name="圓角矩形 80"/>
              <p:cNvSpPr/>
              <p:nvPr/>
            </p:nvSpPr>
            <p:spPr>
              <a:xfrm rot="16200000">
                <a:off x="6267338" y="3256385"/>
                <a:ext cx="2211493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3403641"/>
              <a:chOff x="6614748" y="2187844"/>
              <a:chExt cx="875550" cy="3403641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639865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18197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65" name="群組 164"/>
          <p:cNvGrpSpPr/>
          <p:nvPr/>
        </p:nvGrpSpPr>
        <p:grpSpPr>
          <a:xfrm>
            <a:off x="8308949" y="2058609"/>
            <a:ext cx="2495520" cy="3401569"/>
            <a:chOff x="7887454" y="2038568"/>
            <a:chExt cx="2495520" cy="3401569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3401569"/>
              <a:chOff x="6538612" y="1464982"/>
              <a:chExt cx="3849624" cy="3401569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圓角矩形 106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887454" y="2607733"/>
              <a:ext cx="875550" cy="2827006"/>
              <a:chOff x="10032946" y="2607733"/>
              <a:chExt cx="875550" cy="2827006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389972" y="3767921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2601864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1" idx="2"/>
          </p:cNvCxnSpPr>
          <p:nvPr/>
        </p:nvCxnSpPr>
        <p:spPr>
          <a:xfrm>
            <a:off x="6260035" y="2319019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773327" y="231600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6761139" y="231600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00" idx="0"/>
            <a:endCxn id="107" idx="2"/>
          </p:cNvCxnSpPr>
          <p:nvPr/>
        </p:nvCxnSpPr>
        <p:spPr>
          <a:xfrm>
            <a:off x="9817270" y="2625537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9340135" y="2629201"/>
            <a:ext cx="0" cy="283097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0279310" y="2619433"/>
            <a:ext cx="0" cy="282395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5900035" y="592210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915595" y="5759008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92" name="群組 91"/>
          <p:cNvGrpSpPr/>
          <p:nvPr/>
        </p:nvGrpSpPr>
        <p:grpSpPr>
          <a:xfrm>
            <a:off x="33360" y="1931471"/>
            <a:ext cx="3997104" cy="3426804"/>
            <a:chOff x="7330556" y="1857078"/>
            <a:chExt cx="3997104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109" name="群組 108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71" name="圓角矩形 17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9" name="圓角矩形 17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0" name="圓角矩形 17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1" name="圓角矩形 18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2" name="圓角矩形 18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3" name="圓角矩形 18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4" name="圓角矩形 18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5" name="圓角矩形 18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6" name="圓角矩形 18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7" name="圓角矩形 18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8" name="圓角矩形 18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9" name="圓角矩形 18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0" name="圓角矩形 18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1" name="圓角矩形 19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2" name="圓角矩形 19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3" name="圓角矩形 19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4" name="圓角矩形 19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5" name="圓角矩形 19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6" name="圓角矩形 19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7" name="圓角矩形 19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8" name="圓角矩形 19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10" name="圓角矩形 109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1" name="圓角矩形 110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2" name="圓角矩形 111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3" name="圓角矩形 112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4" name="圓角矩形 113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5" name="圓角矩形 114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弧形 16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弧形 167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163899" y="3008781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Q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6608215" y="4987632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6985999" y="73567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0140678" y="33989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6985999" y="33989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6985999" y="16874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6985999" y="130259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6985999" y="186952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6985999" y="243645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6985999" y="300338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5" name="圓角矩形 74"/>
          <p:cNvSpPr/>
          <p:nvPr/>
        </p:nvSpPr>
        <p:spPr>
          <a:xfrm rot="5400000">
            <a:off x="9853637" y="1871765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Q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0474814" y="69184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0470161" y="282706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7927148" y="463268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8910811" y="3570311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3419265" y="746466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6251791" y="1588032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20489" y="35609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087815" y="35609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55141" y="35609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744152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711478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678804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10" name="直線單箭頭接點 9"/>
          <p:cNvCxnSpPr>
            <a:stCxn id="7" idx="0"/>
            <a:endCxn id="4" idx="2"/>
          </p:cNvCxnSpPr>
          <p:nvPr/>
        </p:nvCxnSpPr>
        <p:spPr>
          <a:xfrm flipV="1">
            <a:off x="2104152" y="4306370"/>
            <a:ext cx="0" cy="10252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0"/>
            <a:endCxn id="5" idx="2"/>
          </p:cNvCxnSpPr>
          <p:nvPr/>
        </p:nvCxnSpPr>
        <p:spPr>
          <a:xfrm flipV="1">
            <a:off x="4071478" y="4306372"/>
            <a:ext cx="0" cy="10252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9" idx="0"/>
            <a:endCxn id="6" idx="2"/>
          </p:cNvCxnSpPr>
          <p:nvPr/>
        </p:nvCxnSpPr>
        <p:spPr>
          <a:xfrm flipV="1">
            <a:off x="6038804" y="4306371"/>
            <a:ext cx="0" cy="10252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2339238" y="13689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4" name="直線單箭頭接點 34"/>
          <p:cNvCxnSpPr>
            <a:stCxn id="4" idx="0"/>
            <a:endCxn id="13" idx="2"/>
          </p:cNvCxnSpPr>
          <p:nvPr/>
        </p:nvCxnSpPr>
        <p:spPr>
          <a:xfrm rot="5400000" flipH="1" flipV="1">
            <a:off x="2498975" y="19884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34"/>
          <p:cNvCxnSpPr>
            <a:stCxn id="6" idx="0"/>
            <a:endCxn id="13" idx="2"/>
          </p:cNvCxnSpPr>
          <p:nvPr/>
        </p:nvCxnSpPr>
        <p:spPr>
          <a:xfrm rot="16200000" flipV="1">
            <a:off x="4466301" y="19884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0"/>
            <a:endCxn id="13" idx="2"/>
          </p:cNvCxnSpPr>
          <p:nvPr/>
        </p:nvCxnSpPr>
        <p:spPr>
          <a:xfrm flipV="1">
            <a:off x="4071478" y="23832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1272889" y="37133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3240215" y="37133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5207541" y="37133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2491638" y="15213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5" name="直線單箭頭接點 34"/>
          <p:cNvCxnSpPr>
            <a:stCxn id="71" idx="0"/>
            <a:endCxn id="74" idx="2"/>
          </p:cNvCxnSpPr>
          <p:nvPr/>
        </p:nvCxnSpPr>
        <p:spPr>
          <a:xfrm rot="5400000" flipH="1" flipV="1">
            <a:off x="2651375" y="21408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34"/>
          <p:cNvCxnSpPr>
            <a:stCxn id="73" idx="0"/>
            <a:endCxn id="74" idx="2"/>
          </p:cNvCxnSpPr>
          <p:nvPr/>
        </p:nvCxnSpPr>
        <p:spPr>
          <a:xfrm rot="16200000" flipV="1">
            <a:off x="4618701" y="21408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72" idx="0"/>
            <a:endCxn id="74" idx="2"/>
          </p:cNvCxnSpPr>
          <p:nvPr/>
        </p:nvCxnSpPr>
        <p:spPr>
          <a:xfrm flipV="1">
            <a:off x="4223878" y="25356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7" idx="0"/>
            <a:endCxn id="71" idx="2"/>
          </p:cNvCxnSpPr>
          <p:nvPr/>
        </p:nvCxnSpPr>
        <p:spPr>
          <a:xfrm flipV="1">
            <a:off x="2104152" y="4458770"/>
            <a:ext cx="152400" cy="8728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8" idx="0"/>
            <a:endCxn id="72" idx="2"/>
          </p:cNvCxnSpPr>
          <p:nvPr/>
        </p:nvCxnSpPr>
        <p:spPr>
          <a:xfrm flipV="1">
            <a:off x="4071478" y="4458772"/>
            <a:ext cx="152400" cy="8728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9" idx="0"/>
            <a:endCxn id="73" idx="2"/>
          </p:cNvCxnSpPr>
          <p:nvPr/>
        </p:nvCxnSpPr>
        <p:spPr>
          <a:xfrm flipV="1">
            <a:off x="6038804" y="4458771"/>
            <a:ext cx="152400" cy="8728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圓角矩形 112"/>
          <p:cNvSpPr/>
          <p:nvPr/>
        </p:nvSpPr>
        <p:spPr>
          <a:xfrm>
            <a:off x="1425289" y="38657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3392615" y="38657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5" name="圓角矩形 114"/>
          <p:cNvSpPr/>
          <p:nvPr/>
        </p:nvSpPr>
        <p:spPr>
          <a:xfrm>
            <a:off x="5359941" y="38657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2644038" y="16737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7" name="直線單箭頭接點 34"/>
          <p:cNvCxnSpPr>
            <a:stCxn id="113" idx="0"/>
            <a:endCxn id="116" idx="2"/>
          </p:cNvCxnSpPr>
          <p:nvPr/>
        </p:nvCxnSpPr>
        <p:spPr>
          <a:xfrm rot="5400000" flipH="1" flipV="1">
            <a:off x="2803775" y="22932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34"/>
          <p:cNvCxnSpPr>
            <a:stCxn id="115" idx="0"/>
            <a:endCxn id="116" idx="2"/>
          </p:cNvCxnSpPr>
          <p:nvPr/>
        </p:nvCxnSpPr>
        <p:spPr>
          <a:xfrm rot="16200000" flipV="1">
            <a:off x="4771101" y="22932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114" idx="0"/>
            <a:endCxn id="116" idx="2"/>
          </p:cNvCxnSpPr>
          <p:nvPr/>
        </p:nvCxnSpPr>
        <p:spPr>
          <a:xfrm flipV="1">
            <a:off x="4376278" y="26880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" idx="0"/>
            <a:endCxn id="113" idx="2"/>
          </p:cNvCxnSpPr>
          <p:nvPr/>
        </p:nvCxnSpPr>
        <p:spPr>
          <a:xfrm flipV="1">
            <a:off x="2104152" y="4611170"/>
            <a:ext cx="304800" cy="7204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8" idx="0"/>
            <a:endCxn id="114" idx="2"/>
          </p:cNvCxnSpPr>
          <p:nvPr/>
        </p:nvCxnSpPr>
        <p:spPr>
          <a:xfrm flipV="1">
            <a:off x="4071478" y="4611172"/>
            <a:ext cx="304800" cy="7204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9" idx="0"/>
            <a:endCxn id="115" idx="2"/>
          </p:cNvCxnSpPr>
          <p:nvPr/>
        </p:nvCxnSpPr>
        <p:spPr>
          <a:xfrm flipV="1">
            <a:off x="6038804" y="4611171"/>
            <a:ext cx="304800" cy="7204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34"/>
          <p:cNvCxnSpPr>
            <a:stCxn id="13" idx="0"/>
          </p:cNvCxnSpPr>
          <p:nvPr/>
        </p:nvCxnSpPr>
        <p:spPr>
          <a:xfrm rot="5400000" flipH="1" flipV="1">
            <a:off x="3539488" y="684601"/>
            <a:ext cx="1216381" cy="152400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34"/>
          <p:cNvCxnSpPr>
            <a:stCxn id="116" idx="0"/>
          </p:cNvCxnSpPr>
          <p:nvPr/>
        </p:nvCxnSpPr>
        <p:spPr>
          <a:xfrm rot="16200000" flipV="1">
            <a:off x="3539488" y="837001"/>
            <a:ext cx="1521181" cy="152400"/>
          </a:xfrm>
          <a:prstGeom prst="bentConnector3">
            <a:avLst>
              <a:gd name="adj1" fmla="val 58953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74" idx="0"/>
          </p:cNvCxnSpPr>
          <p:nvPr/>
        </p:nvCxnSpPr>
        <p:spPr>
          <a:xfrm flipV="1">
            <a:off x="4223878" y="152611"/>
            <a:ext cx="0" cy="13687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3429000" y="179222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6583679" y="139645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3429000" y="139645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429000" y="122529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29000" y="2359152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29000" y="347530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429000" y="4851145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5935401" y="3321684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6931149" y="174392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6931150" y="467482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051560" y="1792224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051560" y="2359152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051560" y="4851145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434846" y="180195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9589525" y="140617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6434846" y="140617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434846" y="123502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434846" y="236887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434846" y="348502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6434846" y="486087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8941247" y="333141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9936995" y="175365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9936996" y="468455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3987188" y="197857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987188" y="259803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987188" y="321749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987188" y="383695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987188" y="445641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4662898" y="2288304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4662898" y="2085414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4662898" y="414668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4662898" y="290776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4662898" y="332733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2060310" y="323418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3627640" y="43326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3627640" y="193334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3354257" y="5075874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8811313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56634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8524272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9145449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9140796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39302" y="2908570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739302" y="3419273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1391055" y="392997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1391055" y="210228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315838" y="295423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4967591" y="397564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4967591" y="214795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870969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7522722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7522722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369684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1021437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1021437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5619344" y="3453319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8174475" y="3453319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704289" y="3453318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6473" y="16331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4716473" y="32000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6234017" y="16331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716472" y="24165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475245" y="16331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875060" y="17968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708187" y="38197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834199" y="16331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10119" y="20629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71600" y="3466084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3347374" y="24356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3347374" y="3819764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7751560" y="320004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8934001" y="2860552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2652428" y="166712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729321" y="16671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849999" y="1230791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0214830" y="245867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8934000" y="246477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9181020" y="203328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1371599" y="38116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2666729" y="38116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1618619" y="4207458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62772" y="7187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4762772" y="22856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6280316" y="7187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4762771" y="15021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521544" y="7187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921359" y="8824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54486" y="29053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880498" y="7187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3393673" y="15212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3366776" y="2905365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7797859" y="2285647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0581145" y="1977597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0581146" y="2137262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0581145" y="2317092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0581147" y="2469493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0715081" y="1914707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581146" y="1914707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3064299" y="4396708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3064299" y="4556374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3064298" y="4736204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3064301" y="4888607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3248596" y="4371573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3064299" y="4371573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1265141" y="2551684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8932378" y="1914707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2302848" y="3297097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3517168" y="2665854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1088527" y="4371573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56418" y="11485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1088527" y="47362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2822221" y="47362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67667" y="5131977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2482221" y="5125427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33399" y="941832"/>
            <a:ext cx="10085315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348772" y="1370188"/>
            <a:ext cx="4058702" cy="127722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673174" y="1370187"/>
            <a:ext cx="4058702" cy="1277227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07474" y="2008801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378121" y="5356106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003278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702524" y="816721"/>
            <a:ext cx="1" cy="55346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327681" y="137731"/>
            <a:ext cx="2749685" cy="678990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745560" y="4725876"/>
            <a:ext cx="3265123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745561" y="3163063"/>
            <a:ext cx="3265123" cy="1047164"/>
          </a:xfrm>
          <a:prstGeom prst="roundRect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378122" y="4210227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3378123" y="2647414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702524" y="5356106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327681" y="5919503"/>
            <a:ext cx="2749685" cy="7454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069963" y="4725876"/>
            <a:ext cx="3265123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069963" y="3163063"/>
            <a:ext cx="3265123" cy="1047164"/>
          </a:xfrm>
          <a:prstGeom prst="roundRect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702525" y="2647414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8702525" y="4210227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25686" y="1001948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45596" y="50389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45596" y="3560325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35604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335604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57936" y="1001948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77846" y="50389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577846" y="3560325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577846" y="1258113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928829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928829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3297677" y="1316477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4036979" y="577176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645596" y="1258113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5188085" y="-573930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9288292" y="477520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337774" y="6154364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288292" y="6154363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299</Words>
  <Application>Microsoft Office PowerPoint</Application>
  <PresentationFormat>寬螢幕</PresentationFormat>
  <Paragraphs>168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81</cp:revision>
  <dcterms:created xsi:type="dcterms:W3CDTF">2020-05-30T06:14:26Z</dcterms:created>
  <dcterms:modified xsi:type="dcterms:W3CDTF">2020-06-05T16:17:34Z</dcterms:modified>
</cp:coreProperties>
</file>