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65" r:id="rId20"/>
    <p:sldId id="273" r:id="rId21"/>
    <p:sldId id="267" r:id="rId22"/>
    <p:sldId id="269" r:id="rId23"/>
    <p:sldId id="268" r:id="rId24"/>
    <p:sldId id="271" r:id="rId25"/>
    <p:sldId id="309" r:id="rId26"/>
    <p:sldId id="292" r:id="rId27"/>
    <p:sldId id="307" r:id="rId28"/>
    <p:sldId id="288" r:id="rId29"/>
    <p:sldId id="308" r:id="rId30"/>
    <p:sldId id="301" r:id="rId31"/>
    <p:sldId id="296" r:id="rId32"/>
    <p:sldId id="300" r:id="rId33"/>
    <p:sldId id="302" r:id="rId34"/>
    <p:sldId id="294" r:id="rId35"/>
    <p:sldId id="303" r:id="rId36"/>
    <p:sldId id="297" r:id="rId37"/>
    <p:sldId id="298" r:id="rId38"/>
    <p:sldId id="285" r:id="rId39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2E1"/>
    <a:srgbClr val="CC66FF"/>
    <a:srgbClr val="EE4C12"/>
    <a:srgbClr val="FF0066"/>
    <a:srgbClr val="FF9999"/>
    <a:srgbClr val="CCDE82"/>
    <a:srgbClr val="03BD9E"/>
    <a:srgbClr val="CCCCFF"/>
    <a:srgbClr val="9966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>
        <p:scale>
          <a:sx n="100" d="100"/>
          <a:sy n="100" d="100"/>
        </p:scale>
        <p:origin x="-4123" y="-2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19" idx="3"/>
            <a:endCxn id="4" idx="1"/>
          </p:cNvCxnSpPr>
          <p:nvPr/>
        </p:nvCxnSpPr>
        <p:spPr>
          <a:xfrm flipV="1">
            <a:off x="9572945" y="6330346"/>
            <a:ext cx="1106361" cy="72252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19" idx="3"/>
            <a:endCxn id="62" idx="1"/>
          </p:cNvCxnSpPr>
          <p:nvPr/>
        </p:nvCxnSpPr>
        <p:spPr>
          <a:xfrm>
            <a:off x="9572945" y="7052872"/>
            <a:ext cx="1106361" cy="5049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9572945" y="7052872"/>
            <a:ext cx="1114647" cy="73010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03BD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03BD9E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556812" y="6544805"/>
            <a:ext cx="1016133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10511666" y="7022784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" name="直線單箭頭接點 16"/>
          <p:cNvCxnSpPr>
            <a:stCxn id="30" idx="3"/>
            <a:endCxn id="16" idx="1"/>
          </p:cNvCxnSpPr>
          <p:nvPr/>
        </p:nvCxnSpPr>
        <p:spPr>
          <a:xfrm flipV="1">
            <a:off x="9405305" y="7380258"/>
            <a:ext cx="1106361" cy="72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27" idx="1"/>
          </p:cNvCxnSpPr>
          <p:nvPr/>
        </p:nvCxnSpPr>
        <p:spPr>
          <a:xfrm>
            <a:off x="12478992" y="7380254"/>
            <a:ext cx="702986" cy="2526"/>
          </a:xfrm>
          <a:prstGeom prst="straightConnector1">
            <a:avLst/>
          </a:prstGeom>
          <a:ln w="1016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0511666" y="7747833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1" name="直線單箭頭接點 20"/>
          <p:cNvCxnSpPr>
            <a:stCxn id="30" idx="3"/>
            <a:endCxn id="20" idx="1"/>
          </p:cNvCxnSpPr>
          <p:nvPr/>
        </p:nvCxnSpPr>
        <p:spPr>
          <a:xfrm>
            <a:off x="9405305" y="8102784"/>
            <a:ext cx="1106361" cy="5049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3"/>
            <a:endCxn id="28" idx="1"/>
          </p:cNvCxnSpPr>
          <p:nvPr/>
        </p:nvCxnSpPr>
        <p:spPr>
          <a:xfrm flipV="1">
            <a:off x="12478992" y="8102784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519952" y="8477943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30" idx="3"/>
            <a:endCxn id="23" idx="1"/>
          </p:cNvCxnSpPr>
          <p:nvPr/>
        </p:nvCxnSpPr>
        <p:spPr>
          <a:xfrm>
            <a:off x="9405305" y="8102784"/>
            <a:ext cx="1114647" cy="73010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9" idx="1"/>
          </p:cNvCxnSpPr>
          <p:nvPr/>
        </p:nvCxnSpPr>
        <p:spPr>
          <a:xfrm flipV="1">
            <a:off x="12487278" y="8822784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13593639" y="6551686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 smtClean="0"/>
              <a:t>Masked</a:t>
            </a:r>
          </a:p>
          <a:p>
            <a:pPr lvl="1"/>
            <a:r>
              <a:rPr lang="en-US" altLang="zh-TW" sz="3200" dirty="0" smtClean="0"/>
              <a:t>Scaled </a:t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3181978" y="7022780"/>
            <a:ext cx="720000" cy="720000"/>
          </a:xfrm>
          <a:prstGeom prst="roundRect">
            <a:avLst/>
          </a:prstGeom>
          <a:solidFill>
            <a:srgbClr val="FF999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3181978" y="7742780"/>
            <a:ext cx="720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13181978" y="8462780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8389172" y="7594717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20" idx="3"/>
            <a:endCxn id="4" idx="1"/>
          </p:cNvCxnSpPr>
          <p:nvPr/>
        </p:nvCxnSpPr>
        <p:spPr>
          <a:xfrm flipV="1">
            <a:off x="9518576" y="6330346"/>
            <a:ext cx="1160730" cy="357473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20" idx="3"/>
            <a:endCxn id="62" idx="1"/>
          </p:cNvCxnSpPr>
          <p:nvPr/>
        </p:nvCxnSpPr>
        <p:spPr>
          <a:xfrm>
            <a:off x="9518576" y="6687819"/>
            <a:ext cx="1160730" cy="370102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8936528" y="7772868"/>
            <a:ext cx="1751064" cy="1011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7920395" y="7264801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338349" y="6179752"/>
            <a:ext cx="2180227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660</Words>
  <Application>Microsoft Office PowerPoint</Application>
  <PresentationFormat>自訂</PresentationFormat>
  <Paragraphs>421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163</cp:revision>
  <dcterms:created xsi:type="dcterms:W3CDTF">2020-05-30T06:14:26Z</dcterms:created>
  <dcterms:modified xsi:type="dcterms:W3CDTF">2020-06-12T05:01:12Z</dcterms:modified>
</cp:coreProperties>
</file>