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305" r:id="rId9"/>
    <p:sldId id="317" r:id="rId10"/>
    <p:sldId id="319" r:id="rId11"/>
    <p:sldId id="320" r:id="rId12"/>
    <p:sldId id="257" r:id="rId13"/>
    <p:sldId id="280" r:id="rId14"/>
    <p:sldId id="281" r:id="rId15"/>
    <p:sldId id="272" r:id="rId16"/>
    <p:sldId id="282" r:id="rId17"/>
    <p:sldId id="289" r:id="rId18"/>
    <p:sldId id="291" r:id="rId19"/>
    <p:sldId id="286" r:id="rId20"/>
    <p:sldId id="306" r:id="rId21"/>
    <p:sldId id="304" r:id="rId22"/>
    <p:sldId id="273" r:id="rId23"/>
    <p:sldId id="267" r:id="rId24"/>
    <p:sldId id="269" r:id="rId25"/>
    <p:sldId id="268" r:id="rId26"/>
    <p:sldId id="271" r:id="rId27"/>
    <p:sldId id="309" r:id="rId28"/>
    <p:sldId id="292" r:id="rId29"/>
    <p:sldId id="307" r:id="rId30"/>
    <p:sldId id="288" r:id="rId31"/>
    <p:sldId id="308" r:id="rId32"/>
    <p:sldId id="296" r:id="rId33"/>
    <p:sldId id="300" r:id="rId34"/>
    <p:sldId id="294" r:id="rId35"/>
    <p:sldId id="303" r:id="rId36"/>
    <p:sldId id="297" r:id="rId37"/>
    <p:sldId id="298" r:id="rId38"/>
    <p:sldId id="285" r:id="rId39"/>
    <p:sldId id="328" r:id="rId40"/>
    <p:sldId id="311" r:id="rId41"/>
    <p:sldId id="322" r:id="rId42"/>
    <p:sldId id="321" r:id="rId43"/>
    <p:sldId id="323" r:id="rId44"/>
    <p:sldId id="324" r:id="rId45"/>
    <p:sldId id="325" r:id="rId46"/>
    <p:sldId id="326" r:id="rId47"/>
    <p:sldId id="327" r:id="rId48"/>
    <p:sldId id="310" r:id="rId49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91919"/>
    <a:srgbClr val="7582E1"/>
    <a:srgbClr val="CC66FF"/>
    <a:srgbClr val="EE4C12"/>
    <a:srgbClr val="FF9999"/>
    <a:srgbClr val="CCDE82"/>
    <a:srgbClr val="03BD9E"/>
    <a:srgbClr val="CCCC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83" autoAdjust="0"/>
  </p:normalViewPr>
  <p:slideViewPr>
    <p:cSldViewPr snapToGrid="0">
      <p:cViewPr>
        <p:scale>
          <a:sx n="66" d="100"/>
          <a:sy n="66" d="100"/>
        </p:scale>
        <p:origin x="-1099" y="-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0, 0, 0, 0, 0, 0,...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5925187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04434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>
                <a:solidFill>
                  <a:schemeClr val="bg1"/>
                </a:solidFill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</a:t>
            </a:r>
            <a:r>
              <a:rPr lang="en-US" altLang="zh-TW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7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3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5635816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6256993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6252343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1512216" y="7375966"/>
            <a:ext cx="5250114" cy="4497894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8932126" y="5984741"/>
            <a:ext cx="128451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1361980" y="5984939"/>
            <a:ext cx="197539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r>
              <a:rPr lang="en-US" altLang="zh-TW" sz="24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29" idx="2"/>
            <a:endCxn id="17" idx="0"/>
          </p:cNvCxnSpPr>
          <p:nvPr/>
        </p:nvCxnSpPr>
        <p:spPr>
          <a:xfrm rot="5400000">
            <a:off x="8411783" y="6166769"/>
            <a:ext cx="777703" cy="1547503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5"/>
          <p:cNvCxnSpPr>
            <a:stCxn id="44" idx="2"/>
            <a:endCxn id="17" idx="7"/>
          </p:cNvCxnSpPr>
          <p:nvPr/>
        </p:nvCxnSpPr>
        <p:spPr>
          <a:xfrm rot="5400000">
            <a:off x="10384776" y="5995412"/>
            <a:ext cx="1408448" cy="2521358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479262" y="7329372"/>
            <a:ext cx="5095240" cy="4308348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書卷 (水平) 25"/>
          <p:cNvSpPr/>
          <p:nvPr/>
        </p:nvSpPr>
        <p:spPr>
          <a:xfrm>
            <a:off x="6523840" y="7930263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8" name="書卷 (水平) 47"/>
          <p:cNvSpPr/>
          <p:nvPr/>
        </p:nvSpPr>
        <p:spPr>
          <a:xfrm>
            <a:off x="5919136" y="8889411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53" name="書卷 (水平) 52"/>
          <p:cNvSpPr/>
          <p:nvPr/>
        </p:nvSpPr>
        <p:spPr>
          <a:xfrm>
            <a:off x="5919136" y="9700105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7088422" y="10677146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0" name="矩形 59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59" name="甜甜圈 58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8026882" y="7951673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9" name="矩形 6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1" name="甜甜圈 7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8074292" y="9823192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4" name="矩形 73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6" name="甜甜圈 75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7481424" y="8866271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9" name="矩形 7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81" name="甜甜圈 8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0" name="直線單箭頭接點 45"/>
          <p:cNvCxnSpPr>
            <a:stCxn id="44" idx="2"/>
            <a:endCxn id="89" idx="0"/>
          </p:cNvCxnSpPr>
          <p:nvPr/>
        </p:nvCxnSpPr>
        <p:spPr>
          <a:xfrm rot="16200000" flipH="1">
            <a:off x="12831427" y="6070119"/>
            <a:ext cx="824099" cy="1787594"/>
          </a:xfrm>
          <a:prstGeom prst="curved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波浪 55"/>
          <p:cNvSpPr/>
          <p:nvPr/>
        </p:nvSpPr>
        <p:spPr>
          <a:xfrm>
            <a:off x="12949928" y="7786498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4" name="波浪 93"/>
          <p:cNvSpPr/>
          <p:nvPr/>
        </p:nvSpPr>
        <p:spPr>
          <a:xfrm>
            <a:off x="12216857" y="8782957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5" name="波浪 94"/>
          <p:cNvSpPr/>
          <p:nvPr/>
        </p:nvSpPr>
        <p:spPr>
          <a:xfrm>
            <a:off x="13258625" y="9728302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6" name="波浪 95"/>
          <p:cNvSpPr/>
          <p:nvPr/>
        </p:nvSpPr>
        <p:spPr>
          <a:xfrm>
            <a:off x="12349679" y="10493115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97" name="直線單箭頭接點 45"/>
          <p:cNvCxnSpPr>
            <a:stCxn id="69" idx="3"/>
            <a:endCxn id="56" idx="1"/>
          </p:cNvCxnSpPr>
          <p:nvPr/>
        </p:nvCxnSpPr>
        <p:spPr>
          <a:xfrm flipV="1">
            <a:off x="9493872" y="8136793"/>
            <a:ext cx="3456056" cy="16966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45"/>
          <p:cNvCxnSpPr>
            <a:stCxn id="79" idx="3"/>
            <a:endCxn id="94" idx="1"/>
          </p:cNvCxnSpPr>
          <p:nvPr/>
        </p:nvCxnSpPr>
        <p:spPr>
          <a:xfrm flipV="1">
            <a:off x="8948414" y="9133252"/>
            <a:ext cx="3268443" cy="878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45"/>
          <p:cNvCxnSpPr>
            <a:stCxn id="60" idx="3"/>
            <a:endCxn id="96" idx="1"/>
          </p:cNvCxnSpPr>
          <p:nvPr/>
        </p:nvCxnSpPr>
        <p:spPr>
          <a:xfrm flipV="1">
            <a:off x="8555412" y="10843410"/>
            <a:ext cx="3794267" cy="18851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45"/>
          <p:cNvCxnSpPr>
            <a:stCxn id="74" idx="3"/>
            <a:endCxn id="95" idx="1"/>
          </p:cNvCxnSpPr>
          <p:nvPr/>
        </p:nvCxnSpPr>
        <p:spPr>
          <a:xfrm flipV="1">
            <a:off x="9541282" y="10078597"/>
            <a:ext cx="3717343" cy="9937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45"/>
          <p:cNvCxnSpPr>
            <a:stCxn id="26" idx="3"/>
            <a:endCxn id="81" idx="1"/>
          </p:cNvCxnSpPr>
          <p:nvPr/>
        </p:nvCxnSpPr>
        <p:spPr>
          <a:xfrm>
            <a:off x="7511392" y="8174103"/>
            <a:ext cx="73945" cy="79608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5"/>
          <p:cNvCxnSpPr>
            <a:stCxn id="26" idx="3"/>
            <a:endCxn id="71" idx="2"/>
          </p:cNvCxnSpPr>
          <p:nvPr/>
        </p:nvCxnSpPr>
        <p:spPr>
          <a:xfrm>
            <a:off x="7511392" y="8174103"/>
            <a:ext cx="515490" cy="132351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5"/>
          <p:cNvCxnSpPr>
            <a:stCxn id="26" idx="3"/>
            <a:endCxn id="76" idx="0"/>
          </p:cNvCxnSpPr>
          <p:nvPr/>
        </p:nvCxnSpPr>
        <p:spPr>
          <a:xfrm>
            <a:off x="7511392" y="8174103"/>
            <a:ext cx="917681" cy="164908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5"/>
          <p:cNvCxnSpPr>
            <a:stCxn id="26" idx="3"/>
            <a:endCxn id="59" idx="0"/>
          </p:cNvCxnSpPr>
          <p:nvPr/>
        </p:nvCxnSpPr>
        <p:spPr>
          <a:xfrm flipH="1">
            <a:off x="7443203" y="8174103"/>
            <a:ext cx="68189" cy="250304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4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1512216" y="7375966"/>
            <a:ext cx="5250114" cy="4497894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8932126" y="5984741"/>
            <a:ext cx="128451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1361980" y="5984939"/>
            <a:ext cx="197539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r>
              <a:rPr lang="en-US" altLang="zh-TW" sz="24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29" idx="2"/>
            <a:endCxn id="17" idx="0"/>
          </p:cNvCxnSpPr>
          <p:nvPr/>
        </p:nvCxnSpPr>
        <p:spPr>
          <a:xfrm rot="5400000">
            <a:off x="8411783" y="6166769"/>
            <a:ext cx="777703" cy="1547503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5"/>
          <p:cNvCxnSpPr>
            <a:stCxn id="44" idx="2"/>
            <a:endCxn id="17" idx="7"/>
          </p:cNvCxnSpPr>
          <p:nvPr/>
        </p:nvCxnSpPr>
        <p:spPr>
          <a:xfrm rot="5400000">
            <a:off x="10384776" y="5995412"/>
            <a:ext cx="1408448" cy="2521358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479262" y="7329372"/>
            <a:ext cx="5095240" cy="4308348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書卷 (水平) 25"/>
          <p:cNvSpPr/>
          <p:nvPr/>
        </p:nvSpPr>
        <p:spPr>
          <a:xfrm>
            <a:off x="6523840" y="7930263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8" name="書卷 (水平) 47"/>
          <p:cNvSpPr/>
          <p:nvPr/>
        </p:nvSpPr>
        <p:spPr>
          <a:xfrm>
            <a:off x="5919136" y="8889411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53" name="書卷 (水平) 52"/>
          <p:cNvSpPr/>
          <p:nvPr/>
        </p:nvSpPr>
        <p:spPr>
          <a:xfrm>
            <a:off x="5919136" y="9700105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7088422" y="10677146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0" name="矩形 59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59" name="甜甜圈 58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8026882" y="7951673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9" name="矩形 6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1" name="甜甜圈 7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8074292" y="9823192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4" name="矩形 73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6" name="甜甜圈 75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7481424" y="8866271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9" name="矩形 7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81" name="甜甜圈 8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0" name="直線單箭頭接點 45"/>
          <p:cNvCxnSpPr>
            <a:stCxn id="44" idx="2"/>
            <a:endCxn id="89" idx="0"/>
          </p:cNvCxnSpPr>
          <p:nvPr/>
        </p:nvCxnSpPr>
        <p:spPr>
          <a:xfrm rot="16200000" flipH="1">
            <a:off x="12831427" y="6070119"/>
            <a:ext cx="824099" cy="1787594"/>
          </a:xfrm>
          <a:prstGeom prst="curved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波浪 55"/>
          <p:cNvSpPr/>
          <p:nvPr/>
        </p:nvSpPr>
        <p:spPr>
          <a:xfrm>
            <a:off x="12949928" y="7786498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4" name="波浪 93"/>
          <p:cNvSpPr/>
          <p:nvPr/>
        </p:nvSpPr>
        <p:spPr>
          <a:xfrm>
            <a:off x="12216857" y="8782957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5" name="波浪 94"/>
          <p:cNvSpPr/>
          <p:nvPr/>
        </p:nvSpPr>
        <p:spPr>
          <a:xfrm>
            <a:off x="13258625" y="9728302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6" name="波浪 95"/>
          <p:cNvSpPr/>
          <p:nvPr/>
        </p:nvSpPr>
        <p:spPr>
          <a:xfrm>
            <a:off x="12349679" y="10493115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97" name="直線單箭頭接點 45"/>
          <p:cNvCxnSpPr>
            <a:stCxn id="69" idx="3"/>
            <a:endCxn id="56" idx="1"/>
          </p:cNvCxnSpPr>
          <p:nvPr/>
        </p:nvCxnSpPr>
        <p:spPr>
          <a:xfrm flipV="1">
            <a:off x="9493872" y="8136793"/>
            <a:ext cx="3456056" cy="16966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45"/>
          <p:cNvCxnSpPr>
            <a:stCxn id="79" idx="3"/>
            <a:endCxn id="94" idx="1"/>
          </p:cNvCxnSpPr>
          <p:nvPr/>
        </p:nvCxnSpPr>
        <p:spPr>
          <a:xfrm flipV="1">
            <a:off x="8948414" y="9133252"/>
            <a:ext cx="3268443" cy="878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45"/>
          <p:cNvCxnSpPr>
            <a:stCxn id="60" idx="3"/>
            <a:endCxn id="96" idx="1"/>
          </p:cNvCxnSpPr>
          <p:nvPr/>
        </p:nvCxnSpPr>
        <p:spPr>
          <a:xfrm flipV="1">
            <a:off x="8555412" y="10843410"/>
            <a:ext cx="3794267" cy="18851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45"/>
          <p:cNvCxnSpPr>
            <a:stCxn id="74" idx="3"/>
            <a:endCxn id="95" idx="1"/>
          </p:cNvCxnSpPr>
          <p:nvPr/>
        </p:nvCxnSpPr>
        <p:spPr>
          <a:xfrm flipV="1">
            <a:off x="9541282" y="10078597"/>
            <a:ext cx="3717343" cy="9937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45"/>
          <p:cNvCxnSpPr>
            <a:stCxn id="26" idx="3"/>
            <a:endCxn id="81" idx="1"/>
          </p:cNvCxnSpPr>
          <p:nvPr/>
        </p:nvCxnSpPr>
        <p:spPr>
          <a:xfrm>
            <a:off x="7511392" y="8174103"/>
            <a:ext cx="73945" cy="79608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5"/>
          <p:cNvCxnSpPr>
            <a:stCxn id="26" idx="3"/>
            <a:endCxn id="71" idx="2"/>
          </p:cNvCxnSpPr>
          <p:nvPr/>
        </p:nvCxnSpPr>
        <p:spPr>
          <a:xfrm>
            <a:off x="7511392" y="8174103"/>
            <a:ext cx="515490" cy="132351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5"/>
          <p:cNvCxnSpPr>
            <a:stCxn id="26" idx="3"/>
            <a:endCxn id="76" idx="0"/>
          </p:cNvCxnSpPr>
          <p:nvPr/>
        </p:nvCxnSpPr>
        <p:spPr>
          <a:xfrm>
            <a:off x="7511392" y="8174103"/>
            <a:ext cx="917681" cy="164908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5"/>
          <p:cNvCxnSpPr>
            <a:stCxn id="26" idx="3"/>
            <a:endCxn id="59" idx="0"/>
          </p:cNvCxnSpPr>
          <p:nvPr/>
        </p:nvCxnSpPr>
        <p:spPr>
          <a:xfrm flipH="1">
            <a:off x="7443203" y="8174103"/>
            <a:ext cx="68189" cy="250304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書卷 (水平) 44"/>
          <p:cNvSpPr/>
          <p:nvPr/>
        </p:nvSpPr>
        <p:spPr>
          <a:xfrm>
            <a:off x="15084218" y="8782957"/>
            <a:ext cx="1103201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’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49" name="直線單箭頭接點 45"/>
          <p:cNvCxnSpPr>
            <a:stCxn id="56" idx="3"/>
            <a:endCxn id="45" idx="1"/>
          </p:cNvCxnSpPr>
          <p:nvPr/>
        </p:nvCxnSpPr>
        <p:spPr>
          <a:xfrm>
            <a:off x="14070576" y="8136793"/>
            <a:ext cx="1013642" cy="890004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45"/>
          <p:cNvCxnSpPr>
            <a:stCxn id="95" idx="3"/>
            <a:endCxn id="45" idx="1"/>
          </p:cNvCxnSpPr>
          <p:nvPr/>
        </p:nvCxnSpPr>
        <p:spPr>
          <a:xfrm flipV="1">
            <a:off x="14379273" y="9026797"/>
            <a:ext cx="704945" cy="10518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45"/>
          <p:cNvCxnSpPr>
            <a:stCxn id="94" idx="3"/>
            <a:endCxn id="45" idx="1"/>
          </p:cNvCxnSpPr>
          <p:nvPr/>
        </p:nvCxnSpPr>
        <p:spPr>
          <a:xfrm flipV="1">
            <a:off x="13337505" y="9026797"/>
            <a:ext cx="1746713" cy="10645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45"/>
          <p:cNvCxnSpPr>
            <a:stCxn id="96" idx="3"/>
            <a:endCxn id="45" idx="1"/>
          </p:cNvCxnSpPr>
          <p:nvPr/>
        </p:nvCxnSpPr>
        <p:spPr>
          <a:xfrm flipV="1">
            <a:off x="13470327" y="9026797"/>
            <a:ext cx="1613891" cy="181661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83349" y="306749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898722" y="488742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223124" y="488742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8957424" y="552603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6928071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553228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2252473" y="437177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0877631" y="198258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295510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295511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6928072" y="772746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6928073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2252474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0877631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0619913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0619913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2252475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2252475" y="772746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0619911" y="334464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2252473" y="266157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970833" y="4049738"/>
            <a:ext cx="10075393" cy="6411539"/>
            <a:chOff x="1186774" y="278628"/>
            <a:chExt cx="10075393" cy="6411539"/>
          </a:xfrm>
        </p:grpSpPr>
        <p:sp>
          <p:nvSpPr>
            <p:cNvPr id="3" name="圓角矩形 2"/>
            <p:cNvSpPr/>
            <p:nvPr/>
          </p:nvSpPr>
          <p:spPr>
            <a:xfrm>
              <a:off x="1186774" y="278628"/>
              <a:ext cx="10075393" cy="641153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CCD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67" y="278628"/>
              <a:ext cx="8794403" cy="6411539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012363" y="6217135"/>
              <a:ext cx="1864970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Depth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 rot="16200000">
              <a:off x="860235" y="3001303"/>
              <a:ext cx="2326074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Position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121833" y="9925473"/>
            <a:ext cx="18267" cy="70363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9213056" y="556333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2367738" y="51675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9213056" y="516755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213056" y="499640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213056" y="613025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213056" y="724640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213056" y="862225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1719458" y="709279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2715205" y="551503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2715209" y="844593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835616" y="5563330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835616" y="6130258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835616" y="8622251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6135651" y="5206154"/>
            <a:ext cx="3300967" cy="2519593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圓角矩形 23"/>
          <p:cNvSpPr/>
          <p:nvPr/>
        </p:nvSpPr>
        <p:spPr>
          <a:xfrm>
            <a:off x="7415245" y="6204365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40" idx="3"/>
            <a:endCxn id="24" idx="1"/>
          </p:cNvCxnSpPr>
          <p:nvPr/>
        </p:nvCxnSpPr>
        <p:spPr>
          <a:xfrm>
            <a:off x="6480338" y="6495947"/>
            <a:ext cx="934907" cy="65892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4" idx="3"/>
            <a:endCxn id="36" idx="1"/>
          </p:cNvCxnSpPr>
          <p:nvPr/>
        </p:nvCxnSpPr>
        <p:spPr>
          <a:xfrm>
            <a:off x="9382571" y="6561835"/>
            <a:ext cx="702986" cy="252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7415245" y="6929414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9" name="直線單箭頭接點 28"/>
          <p:cNvCxnSpPr>
            <a:stCxn id="93" idx="3"/>
            <a:endCxn id="27" idx="1"/>
          </p:cNvCxnSpPr>
          <p:nvPr/>
        </p:nvCxnSpPr>
        <p:spPr>
          <a:xfrm flipV="1">
            <a:off x="6494413" y="7289414"/>
            <a:ext cx="920832" cy="155515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7" idx="3"/>
            <a:endCxn id="38" idx="1"/>
          </p:cNvCxnSpPr>
          <p:nvPr/>
        </p:nvCxnSpPr>
        <p:spPr>
          <a:xfrm flipV="1">
            <a:off x="9382571" y="7284365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423531" y="7659524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94" idx="3"/>
            <a:endCxn id="31" idx="1"/>
          </p:cNvCxnSpPr>
          <p:nvPr/>
        </p:nvCxnSpPr>
        <p:spPr>
          <a:xfrm flipV="1">
            <a:off x="6480338" y="8014471"/>
            <a:ext cx="943193" cy="379440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31" idx="3"/>
            <a:endCxn id="39" idx="1"/>
          </p:cNvCxnSpPr>
          <p:nvPr/>
        </p:nvCxnSpPr>
        <p:spPr>
          <a:xfrm flipV="1">
            <a:off x="9390857" y="8004365"/>
            <a:ext cx="694700" cy="10107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圓角矩形 34"/>
          <p:cNvSpPr/>
          <p:nvPr/>
        </p:nvSpPr>
        <p:spPr>
          <a:xfrm>
            <a:off x="10497218" y="57332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10085557" y="620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38" name="圓角矩形 37"/>
          <p:cNvSpPr/>
          <p:nvPr/>
        </p:nvSpPr>
        <p:spPr>
          <a:xfrm>
            <a:off x="10085557" y="692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39" name="圓角矩形 38"/>
          <p:cNvSpPr/>
          <p:nvPr/>
        </p:nvSpPr>
        <p:spPr>
          <a:xfrm>
            <a:off x="10085557" y="764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40" name="圓角矩形 39"/>
          <p:cNvSpPr/>
          <p:nvPr/>
        </p:nvSpPr>
        <p:spPr>
          <a:xfrm>
            <a:off x="5531356" y="6021456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V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41" name="圓角矩形 40"/>
          <p:cNvSpPr/>
          <p:nvPr/>
        </p:nvSpPr>
        <p:spPr>
          <a:xfrm>
            <a:off x="7560908" y="63944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2" name="直線單箭頭接點 41"/>
          <p:cNvCxnSpPr>
            <a:stCxn id="40" idx="3"/>
            <a:endCxn id="41" idx="1"/>
          </p:cNvCxnSpPr>
          <p:nvPr/>
        </p:nvCxnSpPr>
        <p:spPr>
          <a:xfrm>
            <a:off x="6480338" y="6495947"/>
            <a:ext cx="1080570" cy="255994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圓角矩形 42"/>
          <p:cNvSpPr/>
          <p:nvPr/>
        </p:nvSpPr>
        <p:spPr>
          <a:xfrm>
            <a:off x="7560908" y="71195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93" idx="3"/>
            <a:endCxn id="43" idx="1"/>
          </p:cNvCxnSpPr>
          <p:nvPr/>
        </p:nvCxnSpPr>
        <p:spPr>
          <a:xfrm>
            <a:off x="6494413" y="7444929"/>
            <a:ext cx="1066495" cy="3458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圓角矩形 44"/>
          <p:cNvSpPr/>
          <p:nvPr/>
        </p:nvSpPr>
        <p:spPr>
          <a:xfrm>
            <a:off x="7569194" y="78496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94" idx="3"/>
            <a:endCxn id="45" idx="1"/>
          </p:cNvCxnSpPr>
          <p:nvPr/>
        </p:nvCxnSpPr>
        <p:spPr>
          <a:xfrm flipV="1">
            <a:off x="6480338" y="8204573"/>
            <a:ext cx="1088856" cy="189338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0" idx="3"/>
            <a:endCxn id="56" idx="1"/>
          </p:cNvCxnSpPr>
          <p:nvPr/>
        </p:nvCxnSpPr>
        <p:spPr>
          <a:xfrm>
            <a:off x="6480338" y="6495947"/>
            <a:ext cx="1232970" cy="408394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93" idx="3"/>
            <a:endCxn id="58" idx="1"/>
          </p:cNvCxnSpPr>
          <p:nvPr/>
        </p:nvCxnSpPr>
        <p:spPr>
          <a:xfrm>
            <a:off x="6494413" y="7444929"/>
            <a:ext cx="1218895" cy="18698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94" idx="3"/>
            <a:endCxn id="60" idx="1"/>
          </p:cNvCxnSpPr>
          <p:nvPr/>
        </p:nvCxnSpPr>
        <p:spPr>
          <a:xfrm flipV="1">
            <a:off x="6480338" y="8356973"/>
            <a:ext cx="1241256" cy="36938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83" idx="1"/>
          </p:cNvCxnSpPr>
          <p:nvPr/>
        </p:nvCxnSpPr>
        <p:spPr>
          <a:xfrm>
            <a:off x="9534971" y="6714235"/>
            <a:ext cx="702986" cy="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84" idx="1"/>
          </p:cNvCxnSpPr>
          <p:nvPr/>
        </p:nvCxnSpPr>
        <p:spPr>
          <a:xfrm flipV="1">
            <a:off x="9534971" y="7436765"/>
            <a:ext cx="702986" cy="5053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5" idx="1"/>
          </p:cNvCxnSpPr>
          <p:nvPr/>
        </p:nvCxnSpPr>
        <p:spPr>
          <a:xfrm flipV="1">
            <a:off x="9543257" y="8156765"/>
            <a:ext cx="694700" cy="1010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圓角矩形 81"/>
          <p:cNvSpPr/>
          <p:nvPr/>
        </p:nvSpPr>
        <p:spPr>
          <a:xfrm>
            <a:off x="10649618" y="58856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83" name="圓角矩形 82"/>
          <p:cNvSpPr/>
          <p:nvPr/>
        </p:nvSpPr>
        <p:spPr>
          <a:xfrm>
            <a:off x="10237957" y="635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84" name="圓角矩形 83"/>
          <p:cNvSpPr/>
          <p:nvPr/>
        </p:nvSpPr>
        <p:spPr>
          <a:xfrm>
            <a:off x="10237957" y="707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85" name="圓角矩形 84"/>
          <p:cNvSpPr/>
          <p:nvPr/>
        </p:nvSpPr>
        <p:spPr>
          <a:xfrm>
            <a:off x="10237957" y="779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86" name="直線單箭頭接點 85"/>
          <p:cNvCxnSpPr>
            <a:endCxn id="90" idx="1"/>
          </p:cNvCxnSpPr>
          <p:nvPr/>
        </p:nvCxnSpPr>
        <p:spPr>
          <a:xfrm>
            <a:off x="9687371" y="6866635"/>
            <a:ext cx="702986" cy="2526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91" idx="1"/>
          </p:cNvCxnSpPr>
          <p:nvPr/>
        </p:nvCxnSpPr>
        <p:spPr>
          <a:xfrm flipV="1">
            <a:off x="9687371" y="7589165"/>
            <a:ext cx="702986" cy="505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92" idx="1"/>
          </p:cNvCxnSpPr>
          <p:nvPr/>
        </p:nvCxnSpPr>
        <p:spPr>
          <a:xfrm flipV="1">
            <a:off x="9695657" y="8309165"/>
            <a:ext cx="694700" cy="1010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" name="圓角矩形 88"/>
          <p:cNvSpPr/>
          <p:nvPr/>
        </p:nvSpPr>
        <p:spPr>
          <a:xfrm>
            <a:off x="10802018" y="60380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90" name="圓角矩形 89"/>
          <p:cNvSpPr/>
          <p:nvPr/>
        </p:nvSpPr>
        <p:spPr>
          <a:xfrm>
            <a:off x="10390357" y="650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91" name="圓角矩形 90"/>
          <p:cNvSpPr/>
          <p:nvPr/>
        </p:nvSpPr>
        <p:spPr>
          <a:xfrm>
            <a:off x="10390357" y="722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92" name="圓角矩形 91"/>
          <p:cNvSpPr/>
          <p:nvPr/>
        </p:nvSpPr>
        <p:spPr>
          <a:xfrm>
            <a:off x="10390357" y="794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 useBgFill="1">
        <p:nvSpPr>
          <p:cNvPr id="56" name="圓角矩形 55"/>
          <p:cNvSpPr/>
          <p:nvPr/>
        </p:nvSpPr>
        <p:spPr>
          <a:xfrm>
            <a:off x="7713308" y="65468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58" name="圓角矩形 57"/>
          <p:cNvSpPr/>
          <p:nvPr/>
        </p:nvSpPr>
        <p:spPr>
          <a:xfrm>
            <a:off x="7713308" y="72719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60" name="圓角矩形 59"/>
          <p:cNvSpPr/>
          <p:nvPr/>
        </p:nvSpPr>
        <p:spPr>
          <a:xfrm>
            <a:off x="7721594" y="80020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5545431" y="6970438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K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5531356" y="7919420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Q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53" name="直線單箭頭接點 152"/>
          <p:cNvCxnSpPr>
            <a:stCxn id="35" idx="0"/>
            <a:endCxn id="163" idx="2"/>
          </p:cNvCxnSpPr>
          <p:nvPr/>
        </p:nvCxnSpPr>
        <p:spPr>
          <a:xfrm rot="5400000" flipH="1" flipV="1">
            <a:off x="11893247" y="5254557"/>
            <a:ext cx="805023" cy="152399"/>
          </a:xfrm>
          <a:prstGeom prst="bentConnector3">
            <a:avLst>
              <a:gd name="adj1" fmla="val 39935"/>
            </a:avLst>
          </a:prstGeom>
          <a:ln w="101600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82" idx="0"/>
            <a:endCxn id="163" idx="2"/>
          </p:cNvCxnSpPr>
          <p:nvPr/>
        </p:nvCxnSpPr>
        <p:spPr>
          <a:xfrm flipH="1" flipV="1">
            <a:off x="12371958" y="4928244"/>
            <a:ext cx="1" cy="957423"/>
          </a:xfrm>
          <a:prstGeom prst="straightConnector1">
            <a:avLst/>
          </a:prstGeom>
          <a:ln w="1016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89" idx="0"/>
            <a:endCxn id="163" idx="2"/>
          </p:cNvCxnSpPr>
          <p:nvPr/>
        </p:nvCxnSpPr>
        <p:spPr>
          <a:xfrm rot="16200000" flipV="1">
            <a:off x="11893248" y="5406955"/>
            <a:ext cx="1109823" cy="152401"/>
          </a:xfrm>
          <a:prstGeom prst="bentConnector3">
            <a:avLst>
              <a:gd name="adj1" fmla="val 50000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圓角矩形 162"/>
          <p:cNvSpPr/>
          <p:nvPr/>
        </p:nvSpPr>
        <p:spPr>
          <a:xfrm>
            <a:off x="11388295" y="4213297"/>
            <a:ext cx="1967326" cy="714947"/>
          </a:xfrm>
          <a:prstGeom prst="round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Concat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7575931" y="4213296"/>
            <a:ext cx="1967326" cy="714947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74" name="直線單箭頭接點 154"/>
          <p:cNvCxnSpPr>
            <a:stCxn id="163" idx="1"/>
            <a:endCxn id="173" idx="3"/>
          </p:cNvCxnSpPr>
          <p:nvPr/>
        </p:nvCxnSpPr>
        <p:spPr>
          <a:xfrm flipH="1" flipV="1">
            <a:off x="9543257" y="4570770"/>
            <a:ext cx="1845038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圓角矩形 187"/>
          <p:cNvSpPr/>
          <p:nvPr/>
        </p:nvSpPr>
        <p:spPr>
          <a:xfrm>
            <a:off x="5416633" y="4096278"/>
            <a:ext cx="1206577" cy="948982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Out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90" name="直線單箭頭接點 154"/>
          <p:cNvCxnSpPr>
            <a:stCxn id="173" idx="1"/>
            <a:endCxn id="188" idx="3"/>
          </p:cNvCxnSpPr>
          <p:nvPr/>
        </p:nvCxnSpPr>
        <p:spPr>
          <a:xfrm flipH="1" flipV="1">
            <a:off x="6623210" y="4570769"/>
            <a:ext cx="952721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800596" y="610807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9955278" y="571230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6800596" y="571230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00596" y="5541151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800596" y="667500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800596" y="724193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800596" y="780886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0596" y="837579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10800000">
            <a:off x="6070687" y="6108080"/>
            <a:ext cx="1077382" cy="2830165"/>
            <a:chOff x="3761738" y="2224716"/>
            <a:chExt cx="1077382" cy="2830165"/>
          </a:xfrm>
        </p:grpSpPr>
        <p:sp>
          <p:nvSpPr>
            <p:cNvPr id="12" name="圓角矩形 11"/>
            <p:cNvSpPr/>
            <p:nvPr/>
          </p:nvSpPr>
          <p:spPr>
            <a:xfrm rot="5400000">
              <a:off x="3290206" y="3354097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5400000" flipH="1">
              <a:off x="3814691" y="2176416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3810038" y="4311636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1289888" y="7167929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9" name="直線單箭頭接點 18"/>
          <p:cNvCxnSpPr>
            <a:stCxn id="9" idx="3"/>
            <a:endCxn id="15" idx="1"/>
          </p:cNvCxnSpPr>
          <p:nvPr/>
        </p:nvCxnSpPr>
        <p:spPr>
          <a:xfrm>
            <a:off x="10650220" y="7525399"/>
            <a:ext cx="639668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14110738" y="5536676"/>
            <a:ext cx="2206242" cy="3401568"/>
            <a:chOff x="1045724" y="1478215"/>
            <a:chExt cx="3849624" cy="3401568"/>
          </a:xfrm>
        </p:grpSpPr>
        <p:sp>
          <p:nvSpPr>
            <p:cNvPr id="36" name="圓角矩形 35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5918706" y="6103607"/>
            <a:ext cx="1131691" cy="2830165"/>
            <a:chOff x="1935705" y="2192845"/>
            <a:chExt cx="1131691" cy="2830165"/>
          </a:xfrm>
        </p:grpSpPr>
        <p:sp>
          <p:nvSpPr>
            <p:cNvPr id="45" name="圓角矩形 44"/>
            <p:cNvSpPr/>
            <p:nvPr/>
          </p:nvSpPr>
          <p:spPr>
            <a:xfrm rot="5400000">
              <a:off x="1518482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弧形 46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單箭頭接點 48"/>
          <p:cNvCxnSpPr>
            <a:stCxn id="15" idx="3"/>
            <a:endCxn id="41" idx="1"/>
          </p:cNvCxnSpPr>
          <p:nvPr/>
        </p:nvCxnSpPr>
        <p:spPr>
          <a:xfrm flipV="1">
            <a:off x="13257214" y="7520927"/>
            <a:ext cx="853524" cy="447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2549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 rot="16200000">
            <a:off x="9894945" y="5660597"/>
            <a:ext cx="2211493" cy="3401569"/>
            <a:chOff x="6538612" y="1464982"/>
            <a:chExt cx="3849624" cy="3401569"/>
          </a:xfrm>
        </p:grpSpPr>
        <p:sp>
          <p:nvSpPr>
            <p:cNvPr id="15" name="圓角矩形 14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869930" y="8086721"/>
            <a:ext cx="2835678" cy="1015943"/>
            <a:chOff x="9869930" y="8086721"/>
            <a:chExt cx="2835678" cy="1015943"/>
          </a:xfrm>
        </p:grpSpPr>
        <p:sp>
          <p:nvSpPr>
            <p:cNvPr id="112" name="圓角矩形 111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15" name="群組 114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113" name="弧形 112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427372" cy="3426804"/>
            <a:chOff x="7359221" y="1625917"/>
            <a:chExt cx="3427372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5686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4943865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000692" y="8830239"/>
            <a:ext cx="998822" cy="929675"/>
            <a:chOff x="11000692" y="8830239"/>
            <a:chExt cx="998822" cy="929675"/>
          </a:xfrm>
        </p:grpSpPr>
        <p:sp>
          <p:nvSpPr>
            <p:cNvPr id="75" name="圓角矩形 74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010170" y="5022429"/>
            <a:ext cx="3427372" cy="3426804"/>
            <a:chOff x="7359221" y="1625917"/>
            <a:chExt cx="3427372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465063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10457390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436581" cy="3426804"/>
            <a:chOff x="7330556" y="1857078"/>
            <a:chExt cx="3436581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2846260" cy="3426804"/>
              <a:chOff x="8308689" y="1464355"/>
              <a:chExt cx="2846260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045470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39" name="圓角矩形 138"/>
          <p:cNvSpPr/>
          <p:nvPr/>
        </p:nvSpPr>
        <p:spPr>
          <a:xfrm>
            <a:off x="9591010" y="5607780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9590105" y="617479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9591968" y="6744428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2" name="圓角矩形 141"/>
          <p:cNvSpPr/>
          <p:nvPr/>
        </p:nvSpPr>
        <p:spPr>
          <a:xfrm>
            <a:off x="9590434" y="731064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3" name="圓角矩形 142"/>
          <p:cNvSpPr/>
          <p:nvPr/>
        </p:nvSpPr>
        <p:spPr>
          <a:xfrm>
            <a:off x="9587005" y="7876475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80" name="群組 7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82" name="圓角矩形 81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3" name="弧形 82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弧形 83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圓角矩形 84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6" name="圓角矩形 85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7" name="圓角矩形 86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9" idx="2"/>
          </p:cNvCxnSpPr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3930445" y="5520189"/>
            <a:ext cx="2495520" cy="3401569"/>
            <a:chOff x="14093005" y="5829718"/>
            <a:chExt cx="2495520" cy="3401569"/>
          </a:xfrm>
        </p:grpSpPr>
        <p:grpSp>
          <p:nvGrpSpPr>
            <p:cNvPr id="165" name="群組 164"/>
            <p:cNvGrpSpPr/>
            <p:nvPr/>
          </p:nvGrpSpPr>
          <p:grpSpPr>
            <a:xfrm>
              <a:off x="14093005" y="5829718"/>
              <a:ext cx="2495520" cy="3401569"/>
              <a:chOff x="7887454" y="2038568"/>
              <a:chExt cx="2495520" cy="3401569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408576" y="2038568"/>
                <a:ext cx="1974398" cy="3401569"/>
                <a:chOff x="6538612" y="1464982"/>
                <a:chExt cx="3849624" cy="3401569"/>
              </a:xfrm>
            </p:grpSpPr>
            <p:sp>
              <p:nvSpPr>
                <p:cNvPr id="100" name="圓角矩形 9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1" name="弧形 100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弧形 10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64" name="群組 163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161" name="圓角矩形 160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弧形 161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弧形 162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72" name="直線接點 171"/>
            <p:cNvCxnSpPr>
              <a:stCxn id="100" idx="0"/>
              <a:endCxn id="107" idx="2"/>
            </p:cNvCxnSpPr>
            <p:nvPr/>
          </p:nvCxnSpPr>
          <p:spPr>
            <a:xfrm>
              <a:off x="15601326" y="6396646"/>
              <a:ext cx="0" cy="2834641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5124191" y="6400310"/>
              <a:ext cx="0" cy="2830977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6063366" y="6390542"/>
              <a:ext cx="0" cy="282395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圓角矩形 89"/>
          <p:cNvSpPr/>
          <p:nvPr/>
        </p:nvSpPr>
        <p:spPr>
          <a:xfrm>
            <a:off x="11684091" y="922588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378789" y="6104068"/>
            <a:ext cx="3436581" cy="2845938"/>
            <a:chOff x="7330556" y="2437944"/>
            <a:chExt cx="3436581" cy="2845938"/>
          </a:xfrm>
        </p:grpSpPr>
        <p:grpSp>
          <p:nvGrpSpPr>
            <p:cNvPr id="122" name="群組 121"/>
            <p:cNvGrpSpPr/>
            <p:nvPr/>
          </p:nvGrpSpPr>
          <p:grpSpPr>
            <a:xfrm>
              <a:off x="7925678" y="2437944"/>
              <a:ext cx="2841459" cy="2845938"/>
              <a:chOff x="8751371" y="2052353"/>
              <a:chExt cx="2841459" cy="2845938"/>
            </a:xfrm>
          </p:grpSpPr>
          <p:sp>
            <p:nvSpPr>
              <p:cNvPr id="126" name="圓角矩形 125"/>
              <p:cNvSpPr/>
              <p:nvPr/>
            </p:nvSpPr>
            <p:spPr>
              <a:xfrm>
                <a:off x="8751371" y="20584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>
                <a:off x="8753528" y="262390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8753608" y="3190831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圓角矩形 128"/>
              <p:cNvSpPr/>
              <p:nvPr/>
            </p:nvSpPr>
            <p:spPr>
              <a:xfrm>
                <a:off x="8754513" y="375980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0" name="圓角矩形 129"/>
              <p:cNvSpPr/>
              <p:nvPr/>
            </p:nvSpPr>
            <p:spPr>
              <a:xfrm>
                <a:off x="8751371" y="43252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9317847" y="20523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9320004" y="261780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9320084" y="3184726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9320989" y="375370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5" name="圓角矩形 134"/>
              <p:cNvSpPr/>
              <p:nvPr/>
            </p:nvSpPr>
            <p:spPr>
              <a:xfrm>
                <a:off x="9317847" y="431914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>
                <a:off x="9883789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>
                <a:off x="9885946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>
                <a:off x="9886026" y="3196941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9" name="圓角矩形 138"/>
              <p:cNvSpPr/>
              <p:nvPr/>
            </p:nvSpPr>
            <p:spPr>
              <a:xfrm>
                <a:off x="9886931" y="3765918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>
                <a:off x="9883789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10455834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10457991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10458071" y="3196941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10458976" y="3765918"/>
                <a:ext cx="566927" cy="566928"/>
              </a:xfrm>
              <a:prstGeom prst="roundRect">
                <a:avLst/>
              </a:prstGeom>
              <a:solidFill>
                <a:srgbClr val="FFC00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10455834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1022761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7" name="圓角矩形 146"/>
              <p:cNvSpPr/>
              <p:nvPr/>
            </p:nvSpPr>
            <p:spPr>
              <a:xfrm>
                <a:off x="11024918" y="2630017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8" name="圓角矩形 147"/>
              <p:cNvSpPr/>
              <p:nvPr/>
            </p:nvSpPr>
            <p:spPr>
              <a:xfrm>
                <a:off x="11024998" y="3196941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11025903" y="376591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0" name="圓角矩形 149"/>
              <p:cNvSpPr/>
              <p:nvPr/>
            </p:nvSpPr>
            <p:spPr>
              <a:xfrm>
                <a:off x="11022761" y="4331363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1" name="圓角矩形 150"/>
          <p:cNvSpPr/>
          <p:nvPr/>
        </p:nvSpPr>
        <p:spPr>
          <a:xfrm>
            <a:off x="6986601" y="9290255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52" name="圓角矩形 151"/>
          <p:cNvSpPr/>
          <p:nvPr/>
        </p:nvSpPr>
        <p:spPr>
          <a:xfrm>
            <a:off x="7130088" y="5520189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3" name="弧形 152"/>
          <p:cNvSpPr/>
          <p:nvPr/>
        </p:nvSpPr>
        <p:spPr>
          <a:xfrm flipH="1">
            <a:off x="6973714" y="570468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弧形 153"/>
          <p:cNvSpPr/>
          <p:nvPr/>
        </p:nvSpPr>
        <p:spPr>
          <a:xfrm>
            <a:off x="9122415" y="570933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607303" y="5647170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>
            <a:off x="6446850" y="2753333"/>
            <a:ext cx="1" cy="4090446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2218902" y="5573056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5373584" y="517728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12218902" y="517728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2218902" y="500612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2218902" y="613998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218902" y="7256135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218902" y="8631977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4725303" y="710251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5721051" y="552475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5721055" y="84556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9771244" y="574968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771244" y="636914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771244" y="698860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771244" y="760806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771244" y="822752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10446954" y="6059410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10446954" y="5856520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10446954" y="791779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10446954" y="667887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10446954" y="709844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7844366" y="7005292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9411696" y="81037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9411699" y="570444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9138313" y="8846980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2442839" y="3722382"/>
            <a:ext cx="3454108" cy="340959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6819557" y="10143083"/>
            <a:ext cx="4187700" cy="280780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6244938" y="5113931"/>
            <a:ext cx="2984756" cy="3025257"/>
            <a:chOff x="7234910" y="1462019"/>
            <a:chExt cx="2984756" cy="3025257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462019"/>
              <a:ext cx="2279333" cy="3025257"/>
              <a:chOff x="8308689" y="1300457"/>
              <a:chExt cx="2279333" cy="3025257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300457"/>
                <a:ext cx="1999482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988916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234910" y="2210341"/>
              <a:ext cx="1105001" cy="2269845"/>
              <a:chOff x="1935705" y="2753165"/>
              <a:chExt cx="1105001" cy="226984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767504" y="3600176"/>
                <a:ext cx="197947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70486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13886036" y="5173448"/>
            <a:ext cx="2989557" cy="3013042"/>
            <a:chOff x="7230109" y="1474234"/>
            <a:chExt cx="2989557" cy="3013042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474234"/>
              <a:ext cx="2279333" cy="3013042"/>
              <a:chOff x="8308689" y="1312672"/>
              <a:chExt cx="2279333" cy="3013042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69918" y="1312672"/>
                <a:ext cx="200163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230109" y="2210341"/>
              <a:ext cx="1109802" cy="2264720"/>
              <a:chOff x="1935705" y="2758290"/>
              <a:chExt cx="1109802" cy="2264720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785706" y="3613577"/>
                <a:ext cx="195267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709990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11328486" y="4211484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11296360" y="4571484"/>
            <a:ext cx="32126" cy="1558460"/>
          </a:xfrm>
          <a:prstGeom prst="bentConnector3">
            <a:avLst>
              <a:gd name="adj1" fmla="val 2898855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10003203" y="5173448"/>
            <a:ext cx="3001213" cy="2953525"/>
            <a:chOff x="7198997" y="1764912"/>
            <a:chExt cx="3001213" cy="2953525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764912"/>
              <a:ext cx="2279333" cy="2953525"/>
              <a:chOff x="8308689" y="1372189"/>
              <a:chExt cx="2279333" cy="2953525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372189"/>
                <a:ext cx="200640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9889166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198997" y="2447607"/>
              <a:ext cx="1112249" cy="2268198"/>
              <a:chOff x="10930114" y="3009574"/>
              <a:chExt cx="1112249" cy="2268198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766106" y="3851883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961274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10340493" y="8329836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7478788" y="8453306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14199639" y="8396625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130523" y="5373254"/>
            <a:ext cx="3032729" cy="3014227"/>
            <a:chOff x="7186937" y="1473049"/>
            <a:chExt cx="3032729" cy="3014227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473049"/>
              <a:ext cx="2279333" cy="3014227"/>
              <a:chOff x="8308689" y="1311487"/>
              <a:chExt cx="2279333" cy="3014227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521638" y="1311487"/>
                <a:ext cx="183749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988807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186937" y="2210341"/>
              <a:ext cx="1152974" cy="2261902"/>
              <a:chOff x="1935705" y="2761108"/>
              <a:chExt cx="1152974" cy="2261902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812422" y="3606085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71280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4001070" y="5748720"/>
            <a:ext cx="2977338" cy="2998802"/>
            <a:chOff x="7222872" y="1719635"/>
            <a:chExt cx="2977338" cy="2998802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719635"/>
              <a:ext cx="2279333" cy="2998802"/>
              <a:chOff x="8308689" y="1326912"/>
              <a:chExt cx="2279333" cy="2998802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rgbClr val="00B0F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326912"/>
                <a:ext cx="199078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222872" y="2447607"/>
              <a:ext cx="1088374" cy="2266769"/>
              <a:chOff x="10930114" y="3011003"/>
              <a:chExt cx="1088374" cy="2266769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805420" y="3824581"/>
                <a:ext cx="18592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962703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05" name="圓角矩形 104"/>
          <p:cNvSpPr/>
          <p:nvPr/>
        </p:nvSpPr>
        <p:spPr>
          <a:xfrm>
            <a:off x="9883071" y="781433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884605" y="7248121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882742" y="667848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883647" y="6111473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800524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275922" y="5642621"/>
            <a:ext cx="2206242" cy="2834640"/>
            <a:chOff x="1045724" y="1478215"/>
            <a:chExt cx="3849624" cy="2834640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548383" y="6209550"/>
            <a:ext cx="1129296" cy="2265479"/>
            <a:chOff x="1935705" y="2757531"/>
            <a:chExt cx="1129296" cy="2265479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770683" y="3579060"/>
              <a:ext cx="2021708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Target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709231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13716754" y="5590427"/>
            <a:ext cx="3531653" cy="3007365"/>
            <a:chOff x="7254940" y="1625917"/>
            <a:chExt cx="3531653" cy="3007365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23464" y="874425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5114601" y="8747544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76" name="群組 75"/>
          <p:cNvGrpSpPr/>
          <p:nvPr/>
        </p:nvGrpSpPr>
        <p:grpSpPr>
          <a:xfrm rot="16200000">
            <a:off x="9875528" y="5456780"/>
            <a:ext cx="2211493" cy="3401569"/>
            <a:chOff x="6538612" y="1464982"/>
            <a:chExt cx="3849624" cy="3401569"/>
          </a:xfrm>
        </p:grpSpPr>
        <p:sp>
          <p:nvSpPr>
            <p:cNvPr id="78" name="圓角矩形 77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弧形 78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9847418" y="7864085"/>
            <a:ext cx="2835678" cy="1015943"/>
            <a:chOff x="9869930" y="8086721"/>
            <a:chExt cx="2835678" cy="1015943"/>
          </a:xfrm>
        </p:grpSpPr>
        <p:sp>
          <p:nvSpPr>
            <p:cNvPr id="90" name="圓角矩形 89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91" name="群組 90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92" name="弧形 91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3" name="群組 62"/>
          <p:cNvGrpSpPr/>
          <p:nvPr/>
        </p:nvGrpSpPr>
        <p:grpSpPr>
          <a:xfrm>
            <a:off x="10843506" y="8762711"/>
            <a:ext cx="998822" cy="929675"/>
            <a:chOff x="11000692" y="8830239"/>
            <a:chExt cx="998822" cy="929675"/>
          </a:xfrm>
        </p:grpSpPr>
        <p:sp>
          <p:nvSpPr>
            <p:cNvPr id="64" name="圓角矩形 63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5" name="圓角矩形 64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2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640721" y="8974962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8928056" y="5536379"/>
            <a:ext cx="3531653" cy="3007365"/>
            <a:chOff x="7254940" y="1625917"/>
            <a:chExt cx="3531653" cy="3007365"/>
          </a:xfrm>
        </p:grpSpPr>
        <p:grpSp>
          <p:nvGrpSpPr>
            <p:cNvPr id="73" name="群組 72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0" name="圓角矩形 13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7" name="圓角矩形 86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弧形 87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83" name="圓角矩形 82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4" name="弧形 83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弧形 84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05" name="圓角矩形 104"/>
          <p:cNvSpPr/>
          <p:nvPr/>
        </p:nvSpPr>
        <p:spPr>
          <a:xfrm>
            <a:off x="9622439" y="782191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623973" y="7255705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622110" y="668606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623015" y="6119057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grpSp>
        <p:nvGrpSpPr>
          <p:cNvPr id="149" name="群組 148"/>
          <p:cNvGrpSpPr/>
          <p:nvPr/>
        </p:nvGrpSpPr>
        <p:grpSpPr>
          <a:xfrm>
            <a:off x="13841200" y="5930831"/>
            <a:ext cx="3529720" cy="3005445"/>
            <a:chOff x="7237417" y="1857078"/>
            <a:chExt cx="3529720" cy="3005445"/>
          </a:xfrm>
        </p:grpSpPr>
        <p:grpSp>
          <p:nvGrpSpPr>
            <p:cNvPr id="150" name="群組 149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55" name="群組 154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59" name="圓角矩形 15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0" name="圓角矩形 15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1" name="圓角矩形 16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圓角矩形 16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3" name="圓角矩形 162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4" name="圓角矩形 163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5" name="圓角矩形 164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6" name="圓角矩形 165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7" name="圓角矩形 16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8" name="圓角矩形 16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9" name="圓角矩形 16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0" name="圓角矩形 16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1" name="圓角矩形 170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2" name="圓角矩形 171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3" name="圓角矩形 172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4" name="圓角矩形 173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56" name="圓角矩形 155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1" name="群組 150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52" name="圓角矩形 151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3" name="弧形 152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弧形 153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71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5054" y="729105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61689" y="735437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群組 164"/>
          <p:cNvGrpSpPr/>
          <p:nvPr/>
        </p:nvGrpSpPr>
        <p:grpSpPr>
          <a:xfrm>
            <a:off x="14042207" y="5829718"/>
            <a:ext cx="2608878" cy="2963182"/>
            <a:chOff x="7774096" y="2038568"/>
            <a:chExt cx="2608878" cy="2963182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2834641"/>
              <a:chOff x="6538612" y="1464982"/>
              <a:chExt cx="3849624" cy="2834641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774096" y="2470850"/>
              <a:ext cx="988908" cy="2530900"/>
              <a:chOff x="10032946" y="3040722"/>
              <a:chExt cx="988908" cy="2530900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503330" y="4053098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319115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72" name="直線接點 171"/>
          <p:cNvCxnSpPr>
            <a:stCxn id="100" idx="0"/>
            <a:endCxn id="106" idx="2"/>
          </p:cNvCxnSpPr>
          <p:nvPr/>
        </p:nvCxnSpPr>
        <p:spPr>
          <a:xfrm>
            <a:off x="15663886" y="6396646"/>
            <a:ext cx="0" cy="226771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5124191" y="6400310"/>
            <a:ext cx="0" cy="226404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6162426" y="6390542"/>
            <a:ext cx="0" cy="227381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11684092" y="9052790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6877959" y="8935770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147308" y="5696929"/>
            <a:ext cx="3529720" cy="3005445"/>
            <a:chOff x="7237417" y="1857078"/>
            <a:chExt cx="3529720" cy="3005445"/>
          </a:xfrm>
        </p:grpSpPr>
        <p:grpSp>
          <p:nvGrpSpPr>
            <p:cNvPr id="117" name="群組 116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31" name="圓角矩形 13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4" name="圓角矩形 133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6" name="圓角矩形 135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7" name="圓角矩形 136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8" name="圓角矩形 13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4" name="圓角矩形 143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9" name="圓角矩形 148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1" name="圓角矩形 150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2" name="圓角矩形 151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3" name="圓角矩形 152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4" name="圓角矩形 153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28" name="圓角矩形 127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弧形 12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弧形 129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9" name="群組 198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200" name="群組 19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205" name="圓角矩形 20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弧形 20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弧形 20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01" name="群組 200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202" name="圓角矩形 201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弧形 202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弧形 203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213" name="直線接點 212"/>
          <p:cNvCxnSpPr/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784724" y="6779888"/>
            <a:ext cx="6607547" cy="2960837"/>
            <a:chOff x="1506212" y="3190097"/>
            <a:chExt cx="6607547" cy="2960837"/>
          </a:xfrm>
        </p:grpSpPr>
        <p:grpSp>
          <p:nvGrpSpPr>
            <p:cNvPr id="4" name="群組 3"/>
            <p:cNvGrpSpPr/>
            <p:nvPr/>
          </p:nvGrpSpPr>
          <p:grpSpPr>
            <a:xfrm>
              <a:off x="1506212" y="3361252"/>
              <a:ext cx="2658751" cy="2789682"/>
              <a:chOff x="7724223" y="2209723"/>
              <a:chExt cx="2658751" cy="2789682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2663486"/>
                <a:chOff x="6538612" y="1636137"/>
                <a:chExt cx="3849624" cy="2663486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724223" y="2468505"/>
                <a:ext cx="1038781" cy="2530900"/>
                <a:chOff x="10032946" y="3043067"/>
                <a:chExt cx="1038781" cy="2530900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553203" y="4055443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Target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3168792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2834641"/>
              <a:chOff x="4116038" y="1464982"/>
              <a:chExt cx="8355350" cy="2834641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2663485"/>
              <a:chOff x="6538612" y="1636138"/>
              <a:chExt cx="3849624" cy="2663485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1" y="8758739"/>
            <a:ext cx="1318933" cy="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03124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3" idx="2"/>
          </p:cNvCxnSpPr>
          <p:nvPr/>
        </p:nvCxnSpPr>
        <p:spPr>
          <a:xfrm flipV="1">
            <a:off x="14694867" y="6774489"/>
            <a:ext cx="0" cy="162930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912034" y="5380187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127000" cmpd="dbl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圓角矩形 3"/>
              <p:cNvSpPr/>
              <p:nvPr/>
            </p:nvSpPr>
            <p:spPr>
              <a:xfrm>
                <a:off x="11796290" y="6243146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>
          <p:sp>
            <p:nvSpPr>
              <p:cNvPr id="4" name="圓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6243146"/>
                <a:ext cx="4484497" cy="566928"/>
              </a:xfrm>
              <a:prstGeom prst="roundRect">
                <a:avLst/>
              </a:prstGeom>
              <a:blipFill rotWithShape="0">
                <a:blip r:embed="rId2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弧形 4"/>
          <p:cNvSpPr/>
          <p:nvPr/>
        </p:nvSpPr>
        <p:spPr>
          <a:xfrm>
            <a:off x="15585841" y="586079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796290" y="584737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13726" y="567621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 =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圓角矩形 7"/>
              <p:cNvSpPr/>
              <p:nvPr/>
            </p:nvSpPr>
            <p:spPr>
              <a:xfrm>
                <a:off x="11796290" y="6810074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 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>
          <p:sp>
            <p:nvSpPr>
              <p:cNvPr id="8" name="圓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6810074"/>
                <a:ext cx="4484497" cy="566928"/>
              </a:xfrm>
              <a:prstGeom prst="roundRect">
                <a:avLst/>
              </a:prstGeom>
              <a:blipFill rotWithShape="0">
                <a:blip r:embed="rId3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圓角矩形 9"/>
              <p:cNvSpPr/>
              <p:nvPr/>
            </p:nvSpPr>
            <p:spPr>
              <a:xfrm>
                <a:off x="11796290" y="7377002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[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zh-TW" altLang="en-US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>
          <p:sp>
            <p:nvSpPr>
              <p:cNvPr id="10" name="圓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7377002"/>
                <a:ext cx="4484497" cy="566928"/>
              </a:xfrm>
              <a:prstGeom prst="roundRect">
                <a:avLst/>
              </a:prstGeom>
              <a:blipFill rotWithShape="0">
                <a:blip r:embed="rId4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圓角矩形 13"/>
              <p:cNvSpPr/>
              <p:nvPr/>
            </p:nvSpPr>
            <p:spPr>
              <a:xfrm>
                <a:off x="11796290" y="7943930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>
          <p:sp>
            <p:nvSpPr>
              <p:cNvPr id="14" name="圓角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7943930"/>
                <a:ext cx="4484497" cy="566928"/>
              </a:xfrm>
              <a:prstGeom prst="roundRect">
                <a:avLst/>
              </a:prstGeom>
              <a:blipFill rotWithShape="0">
                <a:blip r:embed="rId5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圓角矩形 14"/>
              <p:cNvSpPr/>
              <p:nvPr/>
            </p:nvSpPr>
            <p:spPr>
              <a:xfrm>
                <a:off x="11796290" y="8510858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 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>
          <p:sp>
            <p:nvSpPr>
              <p:cNvPr id="15" name="圓角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8510858"/>
                <a:ext cx="4484497" cy="566928"/>
              </a:xfrm>
              <a:prstGeom prst="roundRect">
                <a:avLst/>
              </a:prstGeom>
              <a:blipFill rotWithShape="0">
                <a:blip r:embed="rId6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>
            <a:stCxn id="35" idx="3"/>
            <a:endCxn id="10" idx="1"/>
          </p:cNvCxnSpPr>
          <p:nvPr/>
        </p:nvCxnSpPr>
        <p:spPr>
          <a:xfrm>
            <a:off x="9519720" y="7660466"/>
            <a:ext cx="2276570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683598" y="663891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Label Smoothing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5035224" y="6243146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,...,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7" name="弧形 26"/>
          <p:cNvSpPr/>
          <p:nvPr/>
        </p:nvSpPr>
        <p:spPr>
          <a:xfrm>
            <a:off x="8824774" y="584737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 flipH="1">
            <a:off x="5035224" y="584737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5464513" y="5676218"/>
            <a:ext cx="3735006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 =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035224" y="6810074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...,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5035224" y="7377002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0,..., 0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5035224" y="7943930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,...,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035224" y="8510858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7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4595372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440690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4308328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4929505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4924855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540575"/>
                  </p:ext>
                </p:extLst>
              </p:nvPr>
            </p:nvGraphicFramePr>
            <p:xfrm>
              <a:off x="2976847" y="270633"/>
              <a:ext cx="20096513" cy="164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540575"/>
                  </p:ext>
                </p:extLst>
              </p:nvPr>
            </p:nvGraphicFramePr>
            <p:xfrm>
              <a:off x="2976847" y="270633"/>
              <a:ext cx="20096513" cy="164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386" r="-1379" b="-72159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15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409634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409634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290286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32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572450"/>
                  </p:ext>
                </p:extLst>
              </p:nvPr>
            </p:nvGraphicFramePr>
            <p:xfrm>
              <a:off x="2976847" y="270633"/>
              <a:ext cx="20096513" cy="2804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572450"/>
                  </p:ext>
                </p:extLst>
              </p:nvPr>
            </p:nvGraphicFramePr>
            <p:xfrm>
              <a:off x="2976847" y="270633"/>
              <a:ext cx="20096513" cy="2804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81714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41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319516"/>
                  </p:ext>
                </p:extLst>
              </p:nvPr>
            </p:nvGraphicFramePr>
            <p:xfrm>
              <a:off x="2976847" y="270633"/>
              <a:ext cx="20096513" cy="5699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6604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319516"/>
                  </p:ext>
                </p:extLst>
              </p:nvPr>
            </p:nvGraphicFramePr>
            <p:xfrm>
              <a:off x="2976847" y="270633"/>
              <a:ext cx="20096513" cy="5699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453143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06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33632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33632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290286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19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544521"/>
                  </p:ext>
                </p:extLst>
              </p:nvPr>
            </p:nvGraphicFramePr>
            <p:xfrm>
              <a:off x="2976847" y="270633"/>
              <a:ext cx="20096513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30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544521"/>
                  </p:ext>
                </p:extLst>
              </p:nvPr>
            </p:nvGraphicFramePr>
            <p:xfrm>
              <a:off x="2976847" y="270633"/>
              <a:ext cx="20096513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27429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69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80362"/>
                  </p:ext>
                </p:extLst>
              </p:nvPr>
            </p:nvGraphicFramePr>
            <p:xfrm>
              <a:off x="2976847" y="270633"/>
              <a:ext cx="20096513" cy="2264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80362"/>
                  </p:ext>
                </p:extLst>
              </p:nvPr>
            </p:nvGraphicFramePr>
            <p:xfrm>
              <a:off x="2976847" y="270633"/>
              <a:ext cx="20096513" cy="2264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27429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60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318427"/>
                  </p:ext>
                </p:extLst>
              </p:nvPr>
            </p:nvGraphicFramePr>
            <p:xfrm>
              <a:off x="2976847" y="270633"/>
              <a:ext cx="20096513" cy="126882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6604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30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318427"/>
                  </p:ext>
                </p:extLst>
              </p:nvPr>
            </p:nvGraphicFramePr>
            <p:xfrm>
              <a:off x="2976847" y="270633"/>
              <a:ext cx="20096513" cy="126882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104571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22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1006"/>
              </p:ext>
            </p:extLst>
          </p:nvPr>
        </p:nvGraphicFramePr>
        <p:xfrm>
          <a:off x="3960019" y="1920081"/>
          <a:ext cx="15840079" cy="7557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7981"/>
                <a:gridCol w="1562100"/>
                <a:gridCol w="1562100"/>
                <a:gridCol w="441960"/>
                <a:gridCol w="2782969"/>
                <a:gridCol w="2782969"/>
              </a:tblGrid>
              <a:tr h="670719">
                <a:tc rowSpan="2">
                  <a:txBody>
                    <a:bodyPr/>
                    <a:lstStyle/>
                    <a:p>
                      <a:pPr algn="ctr"/>
                      <a:endParaRPr lang="en-US" altLang="zh-TW" sz="1800" dirty="0" smtClean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  <a:p>
                      <a:pPr algn="l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model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BLEU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781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Training Cost (FLOPs)</a:t>
                      </a:r>
                      <a:endParaRPr lang="zh-TW" altLang="en-US" sz="3200" b="0" dirty="0" smtClean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302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EN-DE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EN-FR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EN-DE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EN-FR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ByteNet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23.75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Deep-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Att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+ 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PosUnk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39.2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accent2"/>
                          </a:solidFill>
                          <a:latin typeface="Source Code Pro" panose="020B0509030403020204" pitchFamily="49" charset="0"/>
                        </a:rPr>
                        <a:t>1.0·10</a:t>
                      </a:r>
                      <a:r>
                        <a:rPr lang="en-US" altLang="zh-TW" sz="3200" b="1" baseline="30000" dirty="0" smtClean="0">
                          <a:solidFill>
                            <a:schemeClr val="accent2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1" baseline="30000" dirty="0">
                        <a:solidFill>
                          <a:schemeClr val="accent2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GNMT + RL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24.6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39.92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2.3·10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1.4·10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ConvS2S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25.16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40.46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accent2"/>
                          </a:solidFill>
                          <a:latin typeface="Source Code Pro" panose="020B0509030403020204" pitchFamily="49" charset="0"/>
                        </a:rPr>
                        <a:t>9.6·10</a:t>
                      </a:r>
                      <a:r>
                        <a:rPr lang="en-US" altLang="zh-TW" sz="3200" b="1" baseline="30000" dirty="0" smtClean="0">
                          <a:solidFill>
                            <a:schemeClr val="accent2"/>
                          </a:solidFill>
                          <a:latin typeface="Source Code Pro" panose="020B0509030403020204" pitchFamily="49" charset="0"/>
                        </a:rPr>
                        <a:t>18</a:t>
                      </a:r>
                      <a:endParaRPr lang="zh-TW" altLang="en-US" sz="3200" b="1" baseline="30000" dirty="0">
                        <a:solidFill>
                          <a:schemeClr val="accent2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1.5·10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MoE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26.03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40.56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2.0·10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1.2·10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Deep-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Att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+ 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PosUnk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40.4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8.0·10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GNMT + RL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26.30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41.16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1.8·10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1.1·10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21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ConvS2S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accent2"/>
                          </a:solidFill>
                          <a:latin typeface="Source Code Pro" panose="020B0509030403020204" pitchFamily="49" charset="0"/>
                        </a:rPr>
                        <a:t>26.36</a:t>
                      </a:r>
                      <a:endParaRPr lang="zh-TW" altLang="en-US" sz="3200" b="1" dirty="0">
                        <a:solidFill>
                          <a:schemeClr val="accent2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accent2"/>
                          </a:solidFill>
                          <a:latin typeface="Source Code Pro" panose="020B0509030403020204" pitchFamily="49" charset="0"/>
                        </a:rPr>
                        <a:t>41.29</a:t>
                      </a:r>
                      <a:endParaRPr lang="zh-TW" altLang="en-US" sz="3200" b="1" dirty="0">
                        <a:solidFill>
                          <a:schemeClr val="accent2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7.7·10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1.2·10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21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Transformer (base model)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27.3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38.1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3.3·10</a:t>
                      </a:r>
                      <a:r>
                        <a:rPr lang="en-US" altLang="zh-TW" sz="3200" b="1" baseline="30000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18</a:t>
                      </a:r>
                      <a:endParaRPr lang="zh-TW" altLang="en-US" sz="3200" b="1" baseline="30000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Transformer (big)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28.4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41.8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2.3·10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 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3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23358" y="6679677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6523358" y="7190379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6610908" y="8507363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7175112" y="770108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6610908" y="4771537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7175112" y="5873396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0099894" y="672534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10187447" y="855303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10751651" y="774674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10187447" y="4817204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10751651" y="591906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12655025" y="671372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12742578" y="854141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13306782" y="773513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12742578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13306782" y="590744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6153740" y="671372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241292" y="854141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6805494" y="7735128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6241292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6805494" y="590744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11403404" y="7224428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13958534" y="7224425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8488348" y="7224427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00532" y="54042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10500529" y="69711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12018076" y="54042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00531" y="61876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259304" y="54042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59119" y="55679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492243" y="75908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618255" y="54042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6494176" y="58340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155656" y="7237191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9131433" y="62067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9131433" y="7590873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13535620" y="697115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14718057" y="6631658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8436487" y="543823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6513377" y="54382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6634055" y="5001897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5998889" y="622978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14718056" y="62358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4965076" y="5804390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7155656" y="75827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8450785" y="75827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7402675" y="797856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46831" y="44898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10546828" y="60567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12064375" y="44898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546831" y="52732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305603" y="44898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05419" y="46535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538542" y="66764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2664554" y="44898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9177732" y="52923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9150832" y="6676471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13581919" y="6056753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6365204" y="5748703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6365202" y="5908371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6365201" y="6088201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6365206" y="6240602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6499137" y="5685814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6365202" y="5685816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8848355" y="8167814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8848355" y="8327483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8848354" y="8507313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8848360" y="8659716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9032652" y="8142682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848355" y="8142682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7049198" y="6322791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4716434" y="5685816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8086907" y="7068203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9301224" y="6436960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6872584" y="8142680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540475" y="49196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6872584" y="850731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8606277" y="850731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7051723" y="8903083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266277" y="8896533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493723" y="5626498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Attention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648405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7493723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493723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493723" y="6193426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is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493723" y="6760354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all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493723" y="7327282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you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493723" y="7894210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need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 rot="10800000">
            <a:off x="6931629" y="5630973"/>
            <a:ext cx="980687" cy="2830165"/>
            <a:chOff x="10929588" y="5630973"/>
            <a:chExt cx="980687" cy="2830165"/>
          </a:xfrm>
        </p:grpSpPr>
        <p:sp>
          <p:nvSpPr>
            <p:cNvPr id="31" name="圓角矩形 30"/>
            <p:cNvSpPr/>
            <p:nvPr/>
          </p:nvSpPr>
          <p:spPr>
            <a:xfrm rot="5400000">
              <a:off x="10361361" y="676259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K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 rot="5400000" flipH="1">
              <a:off x="10982538" y="5582673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圓角矩形 26"/>
          <p:cNvSpPr/>
          <p:nvPr/>
        </p:nvSpPr>
        <p:spPr>
          <a:xfrm>
            <a:off x="12467536" y="5626498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注意力</a:t>
            </a:r>
          </a:p>
        </p:txBody>
      </p:sp>
      <p:sp>
        <p:nvSpPr>
          <p:cNvPr id="28" name="弧形 27"/>
          <p:cNvSpPr/>
          <p:nvPr/>
        </p:nvSpPr>
        <p:spPr>
          <a:xfrm>
            <a:off x="15622218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 flipH="1">
            <a:off x="12467536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2467536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2467536" y="6193426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就是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12467536" y="6760354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你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2467536" y="7327282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所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12467536" y="7894210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需要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 rot="10800000">
            <a:off x="11905442" y="5630973"/>
            <a:ext cx="980687" cy="3396986"/>
            <a:chOff x="10929588" y="5064152"/>
            <a:chExt cx="980687" cy="3396986"/>
          </a:xfrm>
        </p:grpSpPr>
        <p:sp>
          <p:nvSpPr>
            <p:cNvPr id="40" name="圓角矩形 39"/>
            <p:cNvSpPr/>
            <p:nvPr/>
          </p:nvSpPr>
          <p:spPr>
            <a:xfrm rot="5400000">
              <a:off x="10361361" y="647918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Q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弧形 40"/>
            <p:cNvSpPr/>
            <p:nvPr/>
          </p:nvSpPr>
          <p:spPr>
            <a:xfrm rot="5400000" flipH="1">
              <a:off x="10982538" y="5015852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圓角矩形 42"/>
          <p:cNvSpPr/>
          <p:nvPr/>
        </p:nvSpPr>
        <p:spPr>
          <a:xfrm>
            <a:off x="12467536" y="8462477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的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39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1512216" y="7375966"/>
            <a:ext cx="5250114" cy="4497894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8932126" y="5984741"/>
            <a:ext cx="128451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1361980" y="5984939"/>
            <a:ext cx="197539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r>
              <a:rPr lang="en-US" altLang="zh-TW" sz="24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29" idx="2"/>
            <a:endCxn id="17" idx="0"/>
          </p:cNvCxnSpPr>
          <p:nvPr/>
        </p:nvCxnSpPr>
        <p:spPr>
          <a:xfrm rot="5400000">
            <a:off x="8411783" y="6166769"/>
            <a:ext cx="777703" cy="1547503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5"/>
          <p:cNvCxnSpPr>
            <a:stCxn id="44" idx="2"/>
            <a:endCxn id="17" idx="7"/>
          </p:cNvCxnSpPr>
          <p:nvPr/>
        </p:nvCxnSpPr>
        <p:spPr>
          <a:xfrm rot="5400000">
            <a:off x="10384776" y="5995412"/>
            <a:ext cx="1408448" cy="2521358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479262" y="7329372"/>
            <a:ext cx="5095240" cy="4308348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書卷 (水平) 25"/>
          <p:cNvSpPr/>
          <p:nvPr/>
        </p:nvSpPr>
        <p:spPr>
          <a:xfrm>
            <a:off x="6523840" y="7930263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8" name="書卷 (水平) 47"/>
          <p:cNvSpPr/>
          <p:nvPr/>
        </p:nvSpPr>
        <p:spPr>
          <a:xfrm>
            <a:off x="5919136" y="8889411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53" name="書卷 (水平) 52"/>
          <p:cNvSpPr/>
          <p:nvPr/>
        </p:nvSpPr>
        <p:spPr>
          <a:xfrm>
            <a:off x="5919136" y="9700105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7088422" y="10677146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0" name="矩形 59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59" name="甜甜圈 58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8026882" y="7951673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9" name="矩形 6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1" name="甜甜圈 7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8074292" y="9823192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4" name="矩形 73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6" name="甜甜圈 75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7481424" y="8866271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9" name="矩形 7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81" name="甜甜圈 8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0" name="直線單箭頭接點 45"/>
          <p:cNvCxnSpPr>
            <a:stCxn id="44" idx="2"/>
            <a:endCxn id="89" idx="0"/>
          </p:cNvCxnSpPr>
          <p:nvPr/>
        </p:nvCxnSpPr>
        <p:spPr>
          <a:xfrm rot="16200000" flipH="1">
            <a:off x="12831427" y="6070119"/>
            <a:ext cx="824099" cy="1787594"/>
          </a:xfrm>
          <a:prstGeom prst="curved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波浪 55"/>
          <p:cNvSpPr/>
          <p:nvPr/>
        </p:nvSpPr>
        <p:spPr>
          <a:xfrm>
            <a:off x="12949928" y="7786498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4" name="波浪 93"/>
          <p:cNvSpPr/>
          <p:nvPr/>
        </p:nvSpPr>
        <p:spPr>
          <a:xfrm>
            <a:off x="12216857" y="8782957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5" name="波浪 94"/>
          <p:cNvSpPr/>
          <p:nvPr/>
        </p:nvSpPr>
        <p:spPr>
          <a:xfrm>
            <a:off x="13258625" y="9728302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6" name="波浪 95"/>
          <p:cNvSpPr/>
          <p:nvPr/>
        </p:nvSpPr>
        <p:spPr>
          <a:xfrm>
            <a:off x="12349679" y="10493115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97" name="直線單箭頭接點 45"/>
          <p:cNvCxnSpPr>
            <a:stCxn id="69" idx="3"/>
            <a:endCxn id="56" idx="1"/>
          </p:cNvCxnSpPr>
          <p:nvPr/>
        </p:nvCxnSpPr>
        <p:spPr>
          <a:xfrm flipV="1">
            <a:off x="9493872" y="8136793"/>
            <a:ext cx="3456056" cy="16966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45"/>
          <p:cNvCxnSpPr>
            <a:stCxn id="79" idx="3"/>
            <a:endCxn id="94" idx="1"/>
          </p:cNvCxnSpPr>
          <p:nvPr/>
        </p:nvCxnSpPr>
        <p:spPr>
          <a:xfrm flipV="1">
            <a:off x="8948414" y="9133252"/>
            <a:ext cx="3268443" cy="878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45"/>
          <p:cNvCxnSpPr>
            <a:stCxn id="60" idx="3"/>
            <a:endCxn id="96" idx="1"/>
          </p:cNvCxnSpPr>
          <p:nvPr/>
        </p:nvCxnSpPr>
        <p:spPr>
          <a:xfrm flipV="1">
            <a:off x="8555412" y="10843410"/>
            <a:ext cx="3794267" cy="18851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45"/>
          <p:cNvCxnSpPr>
            <a:stCxn id="74" idx="3"/>
            <a:endCxn id="95" idx="1"/>
          </p:cNvCxnSpPr>
          <p:nvPr/>
        </p:nvCxnSpPr>
        <p:spPr>
          <a:xfrm flipV="1">
            <a:off x="9541282" y="10078597"/>
            <a:ext cx="3717343" cy="9937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7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1738</TotalTime>
  <Words>1285</Words>
  <Application>Microsoft Office PowerPoint</Application>
  <PresentationFormat>自訂</PresentationFormat>
  <Paragraphs>973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7" baseType="lpstr">
      <vt:lpstr>Noto Sans CJK TC DemiLight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209</cp:revision>
  <dcterms:created xsi:type="dcterms:W3CDTF">2020-05-30T06:14:26Z</dcterms:created>
  <dcterms:modified xsi:type="dcterms:W3CDTF">2020-06-13T12:05:53Z</dcterms:modified>
</cp:coreProperties>
</file>