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6600FF"/>
    <a:srgbClr val="85BD5F"/>
    <a:srgbClr val="65D7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7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12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0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2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901D-F580-4495-8F7C-6A1D98C51058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A1C3-47DD-48E3-8832-2427A1241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單箭頭接點 32"/>
          <p:cNvCxnSpPr>
            <a:stCxn id="4" idx="3"/>
            <a:endCxn id="15" idx="1"/>
          </p:cNvCxnSpPr>
          <p:nvPr/>
        </p:nvCxnSpPr>
        <p:spPr>
          <a:xfrm flipV="1">
            <a:off x="3123552" y="1810512"/>
            <a:ext cx="1000392" cy="1609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23944" y="1618488"/>
            <a:ext cx="384048" cy="384048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4" idx="3"/>
          </p:cNvCxnSpPr>
          <p:nvPr/>
        </p:nvCxnSpPr>
        <p:spPr>
          <a:xfrm>
            <a:off x="3123552" y="3419712"/>
            <a:ext cx="1000392" cy="1609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123944" y="4491889"/>
            <a:ext cx="384048" cy="1134072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. . .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23944" y="5620825"/>
            <a:ext cx="384048" cy="384048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121998" y="6004873"/>
            <a:ext cx="384048" cy="384048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123944" y="4097181"/>
            <a:ext cx="384048" cy="384048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123944" y="3713133"/>
            <a:ext cx="384048" cy="384048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>
            <a:stCxn id="15" idx="3"/>
            <a:endCxn id="59" idx="2"/>
          </p:cNvCxnSpPr>
          <p:nvPr/>
        </p:nvCxnSpPr>
        <p:spPr>
          <a:xfrm>
            <a:off x="4507992" y="1810512"/>
            <a:ext cx="3724454" cy="1366233"/>
          </a:xfrm>
          <a:prstGeom prst="bentConnector2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932425" y="1284133"/>
            <a:ext cx="2576980" cy="52322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KR Regular" panose="020B0500000000000000" pitchFamily="34" charset="-128"/>
              </a:rPr>
              <a:t>State Value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KR Regular" panose="020B0500000000000000" pitchFamily="34" charset="-128"/>
            </a:endParaRPr>
          </a:p>
        </p:txBody>
      </p:sp>
      <p:cxnSp>
        <p:nvCxnSpPr>
          <p:cNvPr id="40" name="直線單箭頭接點 39"/>
          <p:cNvCxnSpPr>
            <a:stCxn id="31" idx="3"/>
            <a:endCxn id="42" idx="1"/>
          </p:cNvCxnSpPr>
          <p:nvPr/>
        </p:nvCxnSpPr>
        <p:spPr>
          <a:xfrm>
            <a:off x="4507992" y="5058925"/>
            <a:ext cx="616344" cy="0"/>
          </a:xfrm>
          <a:prstGeom prst="straightConnector1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124336" y="4150984"/>
            <a:ext cx="565299" cy="1815882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KR Regular" panose="020B0500000000000000" pitchFamily="34" charset="-128"/>
              </a:rPr>
              <a:t>減去</a:t>
            </a:r>
            <a:r>
              <a:rPr lang="zh-TW" altLang="en-US" sz="2800" dirty="0">
                <a:solidFill>
                  <a:schemeClr val="bg1"/>
                </a:solidFill>
                <a:latin typeface="Source Code Pro" panose="020B0509030403020204" pitchFamily="49" charset="0"/>
                <a:ea typeface="Noto Sans CJK KR Regular" panose="020B0500000000000000" pitchFamily="34" charset="-128"/>
              </a:rPr>
              <a:t>平</a:t>
            </a:r>
            <a:r>
              <a:rPr lang="zh-TW" altLang="en-US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KR Regular" panose="020B0500000000000000" pitchFamily="34" charset="-128"/>
              </a:rPr>
              <a:t>均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KR Regular" panose="020B0500000000000000" pitchFamily="34" charset="-128"/>
            </a:endParaRPr>
          </a:p>
        </p:txBody>
      </p:sp>
      <p:cxnSp>
        <p:nvCxnSpPr>
          <p:cNvPr id="46" name="直線單箭頭接點 45"/>
          <p:cNvCxnSpPr>
            <a:stCxn id="42" idx="3"/>
            <a:endCxn id="59" idx="0"/>
          </p:cNvCxnSpPr>
          <p:nvPr/>
        </p:nvCxnSpPr>
        <p:spPr>
          <a:xfrm flipV="1">
            <a:off x="5689635" y="3823076"/>
            <a:ext cx="2542811" cy="1235849"/>
          </a:xfrm>
          <a:prstGeom prst="bentConnector2">
            <a:avLst/>
          </a:prstGeom>
          <a:ln w="1270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931197" y="5028912"/>
            <a:ext cx="2109111" cy="52322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KR Regular" panose="020B0500000000000000" pitchFamily="34" charset="-128"/>
              </a:rPr>
              <a:t>Advantage </a:t>
            </a:r>
            <a:endParaRPr lang="zh-TW" altLang="en-US" sz="2800" dirty="0">
              <a:solidFill>
                <a:schemeClr val="bg1"/>
              </a:solidFill>
              <a:latin typeface="Source Code Pro" panose="020B0509030403020204" pitchFamily="49" charset="0"/>
              <a:ea typeface="Noto Sans CJK KR Regular" panose="020B05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0000950" y="1837916"/>
            <a:ext cx="567139" cy="332398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每個動作的價值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86384" y="2121120"/>
            <a:ext cx="2337168" cy="2597184"/>
          </a:xfrm>
          <a:prstGeom prst="roundRect">
            <a:avLst/>
          </a:prstGeom>
          <a:solidFill>
            <a:srgbClr val="65D7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網路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 flipV="1">
            <a:off x="7933847" y="3176745"/>
            <a:ext cx="597197" cy="646331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KR Regular" panose="020B0500000000000000" pitchFamily="34" charset="-128"/>
              </a:rPr>
              <a:t>+</a:t>
            </a:r>
            <a:endParaRPr lang="zh-TW" altLang="en-US" sz="3600" dirty="0">
              <a:solidFill>
                <a:schemeClr val="bg1"/>
              </a:solidFill>
              <a:latin typeface="Source Code Pro" panose="020B0509030403020204" pitchFamily="49" charset="0"/>
              <a:ea typeface="Noto Sans CJK KR Regular" panose="020B0500000000000000" pitchFamily="34" charset="-128"/>
            </a:endParaRPr>
          </a:p>
        </p:txBody>
      </p:sp>
      <p:cxnSp>
        <p:nvCxnSpPr>
          <p:cNvPr id="69" name="直線單箭頭接點 68"/>
          <p:cNvCxnSpPr>
            <a:stCxn id="59" idx="3"/>
            <a:endCxn id="49" idx="1"/>
          </p:cNvCxnSpPr>
          <p:nvPr/>
        </p:nvCxnSpPr>
        <p:spPr>
          <a:xfrm>
            <a:off x="8531044" y="3499910"/>
            <a:ext cx="146990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Noto Sans CJK KR Regular</vt:lpstr>
      <vt:lpstr>Noto Sans CJK TC Regular</vt:lpstr>
      <vt:lpstr>新細明體</vt:lpstr>
      <vt:lpstr>Arial</vt:lpstr>
      <vt:lpstr>Calibri</vt:lpstr>
      <vt:lpstr>Calibri Light</vt:lpstr>
      <vt:lpstr>Source Code Pro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23</cp:revision>
  <dcterms:created xsi:type="dcterms:W3CDTF">2019-11-30T14:03:54Z</dcterms:created>
  <dcterms:modified xsi:type="dcterms:W3CDTF">2019-12-01T16:29:07Z</dcterms:modified>
</cp:coreProperties>
</file>